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70" r:id="rId5"/>
    <p:sldId id="260" r:id="rId6"/>
    <p:sldId id="263" r:id="rId7"/>
    <p:sldId id="262" r:id="rId8"/>
    <p:sldId id="278" r:id="rId9"/>
    <p:sldId id="279" r:id="rId10"/>
    <p:sldId id="264" r:id="rId11"/>
    <p:sldId id="280" r:id="rId12"/>
    <p:sldId id="265" r:id="rId13"/>
    <p:sldId id="266" r:id="rId14"/>
    <p:sldId id="267" r:id="rId15"/>
    <p:sldId id="273" r:id="rId16"/>
    <p:sldId id="268" r:id="rId17"/>
    <p:sldId id="272" r:id="rId18"/>
    <p:sldId id="274" r:id="rId19"/>
    <p:sldId id="269" r:id="rId20"/>
    <p:sldId id="271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0000"/>
    <a:srgbClr val="D9D9D9"/>
    <a:srgbClr val="F2F2F2"/>
    <a:srgbClr val="462340"/>
    <a:srgbClr val="4B374B"/>
    <a:srgbClr val="4A72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3696"/>
  </p:normalViewPr>
  <p:slideViewPr>
    <p:cSldViewPr snapToGrid="0">
      <p:cViewPr varScale="1">
        <p:scale>
          <a:sx n="90" d="100"/>
          <a:sy n="90" d="100"/>
        </p:scale>
        <p:origin x="576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92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E1F9995-ABA5-4B84-A110-13D73B9367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0FC55C-A306-4A55-B35A-6BA5203CC3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6B64A6-5383-4553-9650-AE943B3D4590}" type="datetimeFigureOut">
              <a:rPr lang="en-GB" smtClean="0"/>
              <a:t>02/08/2018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C51AC-ACC0-4B35-8350-D8EA48E4E6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E2F829-76AE-4D6B-A09B-E771F87F6D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ECB224-3C4D-493C-AEF6-51FAC3CC7C4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1197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9E0DF2-F06A-4107-A20D-CF99C15F57D9}" type="datetimeFigureOut">
              <a:rPr lang="en-GB" smtClean="0"/>
              <a:t>02/08/2018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C09F48-E3F7-4432-94C0-BC9DA42EACB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9106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87D6B07-9595-4D7C-A1C7-EE4327E86C4F}"/>
              </a:ext>
            </a:extLst>
          </p:cNvPr>
          <p:cNvGrpSpPr/>
          <p:nvPr userDrawn="1"/>
        </p:nvGrpSpPr>
        <p:grpSpPr>
          <a:xfrm>
            <a:off x="0" y="1770061"/>
            <a:ext cx="12192000" cy="3255962"/>
            <a:chOff x="0" y="1770061"/>
            <a:chExt cx="12192000" cy="3255962"/>
          </a:xfrm>
          <a:solidFill>
            <a:schemeClr val="bg2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1EAC7A8-37E9-4B9E-B736-A22B168C80E4}"/>
                </a:ext>
              </a:extLst>
            </p:cNvPr>
            <p:cNvSpPr/>
            <p:nvPr/>
          </p:nvSpPr>
          <p:spPr>
            <a:xfrm>
              <a:off x="0" y="1770061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72B49C9-D888-4DFD-821C-C8761C791457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7C6874-A790-4966-9E2B-1615E67A53D2}"/>
                </a:ext>
              </a:extLst>
            </p:cNvPr>
            <p:cNvSpPr/>
            <p:nvPr/>
          </p:nvSpPr>
          <p:spPr>
            <a:xfrm>
              <a:off x="0" y="4449763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B2B5D3-CC1C-45E2-BB10-D1175A138A49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5994648-15A7-4F74-9BE2-5A7A9FF67672}"/>
                </a:ext>
              </a:extLst>
            </p:cNvPr>
            <p:cNvSpPr/>
            <p:nvPr/>
          </p:nvSpPr>
          <p:spPr>
            <a:xfrm>
              <a:off x="0" y="3079750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8E98649-FB1E-484B-911E-90A1B1AE58F1}"/>
              </a:ext>
            </a:extLst>
          </p:cNvPr>
          <p:cNvSpPr/>
          <p:nvPr userDrawn="1"/>
        </p:nvSpPr>
        <p:spPr>
          <a:xfrm>
            <a:off x="2387600" y="1"/>
            <a:ext cx="7416800" cy="6858001"/>
          </a:xfrm>
          <a:custGeom>
            <a:avLst/>
            <a:gdLst>
              <a:gd name="connsiteX0" fmla="*/ 2297777 w 7416800"/>
              <a:gd name="connsiteY0" fmla="*/ 0 h 6858001"/>
              <a:gd name="connsiteX1" fmla="*/ 5119024 w 7416800"/>
              <a:gd name="connsiteY1" fmla="*/ 0 h 6858001"/>
              <a:gd name="connsiteX2" fmla="*/ 5151877 w 7416800"/>
              <a:gd name="connsiteY2" fmla="*/ 12024 h 6858001"/>
              <a:gd name="connsiteX3" fmla="*/ 7416800 w 7416800"/>
              <a:gd name="connsiteY3" fmla="*/ 3429000 h 6858001"/>
              <a:gd name="connsiteX4" fmla="*/ 5151877 w 7416800"/>
              <a:gd name="connsiteY4" fmla="*/ 6845976 h 6858001"/>
              <a:gd name="connsiteX5" fmla="*/ 5119021 w 7416800"/>
              <a:gd name="connsiteY5" fmla="*/ 6858001 h 6858001"/>
              <a:gd name="connsiteX6" fmla="*/ 2297779 w 7416800"/>
              <a:gd name="connsiteY6" fmla="*/ 6858001 h 6858001"/>
              <a:gd name="connsiteX7" fmla="*/ 2264924 w 7416800"/>
              <a:gd name="connsiteY7" fmla="*/ 6845976 h 6858001"/>
              <a:gd name="connsiteX8" fmla="*/ 0 w 7416800"/>
              <a:gd name="connsiteY8" fmla="*/ 3429000 h 6858001"/>
              <a:gd name="connsiteX9" fmla="*/ 2264924 w 7416800"/>
              <a:gd name="connsiteY9" fmla="*/ 12024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16800" h="6858001">
                <a:moveTo>
                  <a:pt x="2297777" y="0"/>
                </a:moveTo>
                <a:lnTo>
                  <a:pt x="5119024" y="0"/>
                </a:lnTo>
                <a:lnTo>
                  <a:pt x="5151877" y="12024"/>
                </a:lnTo>
                <a:cubicBezTo>
                  <a:pt x="6482877" y="574990"/>
                  <a:pt x="7416800" y="1892930"/>
                  <a:pt x="7416800" y="3429000"/>
                </a:cubicBezTo>
                <a:cubicBezTo>
                  <a:pt x="7416800" y="4965070"/>
                  <a:pt x="6482877" y="6283010"/>
                  <a:pt x="5151877" y="6845976"/>
                </a:cubicBezTo>
                <a:lnTo>
                  <a:pt x="5119021" y="6858001"/>
                </a:lnTo>
                <a:lnTo>
                  <a:pt x="2297779" y="6858001"/>
                </a:lnTo>
                <a:lnTo>
                  <a:pt x="2264924" y="6845976"/>
                </a:lnTo>
                <a:cubicBezTo>
                  <a:pt x="933923" y="6283010"/>
                  <a:pt x="0" y="4965070"/>
                  <a:pt x="0" y="3429000"/>
                </a:cubicBezTo>
                <a:cubicBezTo>
                  <a:pt x="0" y="1892930"/>
                  <a:pt x="933923" y="574990"/>
                  <a:pt x="2264924" y="12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94FE51EC-6EEE-4E9B-95E0-8B3BEC6560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667000" y="0"/>
            <a:ext cx="6858000" cy="6858000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Insert Image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EC2E97-8DAA-48A7-AC52-B4B5AD2C486E}"/>
              </a:ext>
            </a:extLst>
          </p:cNvPr>
          <p:cNvCxnSpPr/>
          <p:nvPr userDrawn="1"/>
        </p:nvCxnSpPr>
        <p:spPr>
          <a:xfrm>
            <a:off x="5791785" y="3949699"/>
            <a:ext cx="608430" cy="0"/>
          </a:xfrm>
          <a:prstGeom prst="line">
            <a:avLst/>
          </a:prstGeom>
          <a:ln w="571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5002804-57E2-4379-9103-073F4D46F0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27248" y="1124712"/>
            <a:ext cx="5943600" cy="2596896"/>
          </a:xfrm>
        </p:spPr>
        <p:txBody>
          <a:bodyPr vert="horz" lIns="91440" tIns="45720" rIns="91440" bIns="45720" rtlCol="0" anchor="b" anchorCtr="1">
            <a:noAutofit/>
          </a:bodyPr>
          <a:lstStyle>
            <a:lvl1pPr algn="ctr">
              <a:defRPr lang="en-GB" sz="5400" b="0">
                <a:solidFill>
                  <a:schemeClr val="bg1"/>
                </a:solidFill>
                <a:latin typeface="+mj-lt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109CAD-EBE3-4421-954D-A76C885B27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84448" y="4315968"/>
            <a:ext cx="5029200" cy="886968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>
              <a:buNone/>
              <a:defRPr lang="en-GB" sz="1800" b="1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algn="ctr"/>
            <a:r>
              <a:rPr lang="en-US" dirty="0"/>
              <a:t>Subtitle</a:t>
            </a:r>
            <a:endParaRPr lang="en-GB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9085F81-D49A-4915-8EEC-2A1A96AC0B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40" y="5795479"/>
            <a:ext cx="2915816" cy="258532"/>
          </a:xfrm>
        </p:spPr>
        <p:txBody>
          <a:bodyPr vert="horz" wrap="square" lIns="91440" tIns="45720" rIns="91440" bIns="45720" rtlCol="0" anchor="ctr" anchorCtr="1">
            <a:spAutoFit/>
          </a:bodyPr>
          <a:lstStyle>
            <a:lvl1pPr marL="0" indent="0">
              <a:buNone/>
              <a:defRPr lang="en-US" sz="1200" b="0" spc="300" smtClean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228600" lvl="0" indent="-228600" algn="ctr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501361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275E893-B909-4F92-896C-1901CA75CC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F112A8F-331B-4802-920C-B687B9108DB9}"/>
              </a:ext>
            </a:extLst>
          </p:cNvPr>
          <p:cNvGrpSpPr/>
          <p:nvPr userDrawn="1"/>
        </p:nvGrpSpPr>
        <p:grpSpPr>
          <a:xfrm>
            <a:off x="0" y="0"/>
            <a:ext cx="12192000" cy="3255962"/>
            <a:chOff x="0" y="1770061"/>
            <a:chExt cx="12192000" cy="3255962"/>
          </a:xfrm>
          <a:solidFill>
            <a:schemeClr val="accent3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7A887D8-B543-4BB8-8D6E-605A1E5C80FD}"/>
                </a:ext>
              </a:extLst>
            </p:cNvPr>
            <p:cNvSpPr/>
            <p:nvPr/>
          </p:nvSpPr>
          <p:spPr>
            <a:xfrm>
              <a:off x="0" y="1770061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C35E9C-9E03-4FFE-B868-4D04E8E7C1F3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4E81BF-ADCA-4D13-BE06-476741FE55C0}"/>
                </a:ext>
              </a:extLst>
            </p:cNvPr>
            <p:cNvSpPr/>
            <p:nvPr/>
          </p:nvSpPr>
          <p:spPr>
            <a:xfrm>
              <a:off x="0" y="4449763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63D872D-8369-4426-A311-7F054F9DB5E1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C819C9-B789-44A8-9B98-F466EE191F5D}"/>
                </a:ext>
              </a:extLst>
            </p:cNvPr>
            <p:cNvSpPr/>
            <p:nvPr/>
          </p:nvSpPr>
          <p:spPr>
            <a:xfrm>
              <a:off x="0" y="3079750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BE30369-1DF2-4ABA-B24A-6BFD5F61E2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1849" y="3387725"/>
            <a:ext cx="5680075" cy="1700866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46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Section Header</a:t>
            </a:r>
            <a:endParaRPr lang="en-GB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B2B3AD73-9CBC-4740-A178-7CA91A791E40}"/>
              </a:ext>
            </a:extLst>
          </p:cNvPr>
          <p:cNvSpPr/>
          <p:nvPr userDrawn="1"/>
        </p:nvSpPr>
        <p:spPr>
          <a:xfrm rot="18900000" flipH="1">
            <a:off x="436216" y="4610094"/>
            <a:ext cx="218598" cy="21859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D4FDF2-DE4E-4F8D-98CE-1DD90825B0A4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831849" y="5164364"/>
            <a:ext cx="5680075" cy="107858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spc="3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11B3AF5-0AF9-445C-9B18-5CED755A048F}"/>
              </a:ext>
            </a:extLst>
          </p:cNvPr>
          <p:cNvSpPr/>
          <p:nvPr/>
        </p:nvSpPr>
        <p:spPr>
          <a:xfrm>
            <a:off x="6511925" y="131762"/>
            <a:ext cx="5416549" cy="541654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Picture Placeholder 21">
            <a:extLst>
              <a:ext uri="{FF2B5EF4-FFF2-40B4-BE49-F238E27FC236}">
                <a16:creationId xmlns:a16="http://schemas.microsoft.com/office/drawing/2014/main" id="{FF97C0E2-E15D-4EB9-9FF8-CB859892B95B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6715973" y="335810"/>
            <a:ext cx="5010912" cy="5010912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50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Insert Image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09404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FBE8C2-A941-4BA0-AB92-8B9DAEA8D9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4E619-4CA9-4A22-920F-20396BF5047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1EE7A0-1D71-4AE9-A7A8-91F84FED2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00492"/>
            <a:ext cx="10980413" cy="4934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4736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275E893-B909-4F92-896C-1901CA75CC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4A6DB18-4C6E-41E3-B11B-1FE933E84ABD}"/>
              </a:ext>
            </a:extLst>
          </p:cNvPr>
          <p:cNvSpPr/>
          <p:nvPr userDrawn="1"/>
        </p:nvSpPr>
        <p:spPr>
          <a:xfrm rot="19800000">
            <a:off x="-1368850" y="-967093"/>
            <a:ext cx="8283042" cy="3255962"/>
          </a:xfrm>
          <a:custGeom>
            <a:avLst/>
            <a:gdLst>
              <a:gd name="connsiteX0" fmla="*/ 8159309 w 8283042"/>
              <a:gd name="connsiteY0" fmla="*/ 3184525 h 3255962"/>
              <a:gd name="connsiteX1" fmla="*/ 8283042 w 8283042"/>
              <a:gd name="connsiteY1" fmla="*/ 3255962 h 3255962"/>
              <a:gd name="connsiteX2" fmla="*/ 0 w 8283042"/>
              <a:gd name="connsiteY2" fmla="*/ 3255962 h 3255962"/>
              <a:gd name="connsiteX3" fmla="*/ 41244 w 8283042"/>
              <a:gd name="connsiteY3" fmla="*/ 3184525 h 3255962"/>
              <a:gd name="connsiteX4" fmla="*/ 7284932 w 8283042"/>
              <a:gd name="connsiteY4" fmla="*/ 2679703 h 3255962"/>
              <a:gd name="connsiteX5" fmla="*/ 7408664 w 8283042"/>
              <a:gd name="connsiteY5" fmla="*/ 2751140 h 3255962"/>
              <a:gd name="connsiteX6" fmla="*/ 291459 w 8283042"/>
              <a:gd name="connsiteY6" fmla="*/ 2751140 h 3255962"/>
              <a:gd name="connsiteX7" fmla="*/ 332703 w 8283042"/>
              <a:gd name="connsiteY7" fmla="*/ 2679703 h 3255962"/>
              <a:gd name="connsiteX8" fmla="*/ 6121836 w 8283042"/>
              <a:gd name="connsiteY8" fmla="*/ 2008189 h 3255962"/>
              <a:gd name="connsiteX9" fmla="*/ 720402 w 8283042"/>
              <a:gd name="connsiteY9" fmla="*/ 2008189 h 3255962"/>
              <a:gd name="connsiteX10" fmla="*/ 1123681 w 8283042"/>
              <a:gd name="connsiteY10" fmla="*/ 1309689 h 3255962"/>
              <a:gd name="connsiteX11" fmla="*/ 4911998 w 8283042"/>
              <a:gd name="connsiteY11" fmla="*/ 1309689 h 3255962"/>
              <a:gd name="connsiteX12" fmla="*/ 4716772 w 8283042"/>
              <a:gd name="connsiteY12" fmla="*/ 1196975 h 3255962"/>
              <a:gd name="connsiteX13" fmla="*/ 1188756 w 8283042"/>
              <a:gd name="connsiteY13" fmla="*/ 1196976 h 3255962"/>
              <a:gd name="connsiteX14" fmla="*/ 1879830 w 8283042"/>
              <a:gd name="connsiteY14" fmla="*/ 0 h 3255962"/>
              <a:gd name="connsiteX15" fmla="*/ 2643550 w 8283042"/>
              <a:gd name="connsiteY15" fmla="*/ 0 h 3255962"/>
              <a:gd name="connsiteX16" fmla="*/ 6462789 w 8283042"/>
              <a:gd name="connsiteY16" fmla="*/ 2205038 h 3255962"/>
              <a:gd name="connsiteX17" fmla="*/ 6897231 w 8283042"/>
              <a:gd name="connsiteY17" fmla="*/ 2455864 h 3255962"/>
              <a:gd name="connsiteX18" fmla="*/ 461936 w 8283042"/>
              <a:gd name="connsiteY18" fmla="*/ 2455864 h 3255962"/>
              <a:gd name="connsiteX19" fmla="*/ 606750 w 8283042"/>
              <a:gd name="connsiteY19" fmla="*/ 2205039 h 325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283042" h="3255962">
                <a:moveTo>
                  <a:pt x="8159309" y="3184525"/>
                </a:moveTo>
                <a:lnTo>
                  <a:pt x="8283042" y="3255962"/>
                </a:lnTo>
                <a:lnTo>
                  <a:pt x="0" y="3255962"/>
                </a:lnTo>
                <a:lnTo>
                  <a:pt x="41244" y="3184525"/>
                </a:lnTo>
                <a:close/>
                <a:moveTo>
                  <a:pt x="7284932" y="2679703"/>
                </a:moveTo>
                <a:lnTo>
                  <a:pt x="7408664" y="2751140"/>
                </a:lnTo>
                <a:lnTo>
                  <a:pt x="291459" y="2751140"/>
                </a:lnTo>
                <a:lnTo>
                  <a:pt x="332703" y="2679703"/>
                </a:lnTo>
                <a:close/>
                <a:moveTo>
                  <a:pt x="6121836" y="2008189"/>
                </a:moveTo>
                <a:lnTo>
                  <a:pt x="720402" y="2008189"/>
                </a:lnTo>
                <a:lnTo>
                  <a:pt x="1123681" y="1309689"/>
                </a:lnTo>
                <a:lnTo>
                  <a:pt x="4911998" y="1309689"/>
                </a:lnTo>
                <a:close/>
                <a:moveTo>
                  <a:pt x="4716772" y="1196975"/>
                </a:moveTo>
                <a:lnTo>
                  <a:pt x="1188756" y="1196976"/>
                </a:lnTo>
                <a:lnTo>
                  <a:pt x="1879830" y="0"/>
                </a:lnTo>
                <a:lnTo>
                  <a:pt x="2643550" y="0"/>
                </a:lnTo>
                <a:close/>
                <a:moveTo>
                  <a:pt x="6462789" y="2205038"/>
                </a:moveTo>
                <a:lnTo>
                  <a:pt x="6897231" y="2455864"/>
                </a:lnTo>
                <a:lnTo>
                  <a:pt x="461936" y="2455864"/>
                </a:lnTo>
                <a:lnTo>
                  <a:pt x="606750" y="220503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30369-1DF2-4ABA-B24A-6BFD5F61E2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24562" y="2409371"/>
            <a:ext cx="6354526" cy="3577863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defRPr lang="en-GB" sz="3200" b="1" spc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11B3AF5-0AF9-445C-9B18-5CED755A048F}"/>
              </a:ext>
            </a:extLst>
          </p:cNvPr>
          <p:cNvSpPr/>
          <p:nvPr userDrawn="1"/>
        </p:nvSpPr>
        <p:spPr>
          <a:xfrm>
            <a:off x="424005" y="1400629"/>
            <a:ext cx="3698738" cy="36987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Picture Placeholder 21">
            <a:extLst>
              <a:ext uri="{FF2B5EF4-FFF2-40B4-BE49-F238E27FC236}">
                <a16:creationId xmlns:a16="http://schemas.microsoft.com/office/drawing/2014/main" id="{FF97C0E2-E15D-4EB9-9FF8-CB859892B95B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562502" y="1539126"/>
            <a:ext cx="3421745" cy="3421745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50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1482934F-D15B-433B-8563-5A4037ECB28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411650" y="1923750"/>
            <a:ext cx="800100" cy="1505250"/>
          </a:xfrm>
          <a:prstGeom prst="rect">
            <a:avLst/>
          </a:prstGeom>
          <a:noFill/>
          <a:extLst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172800" indent="-180000" algn="l" defTabSz="684213" rtl="0" eaLnBrk="1" fontAlgn="base" hangingPunct="1">
              <a:lnSpc>
                <a:spcPts val="368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None/>
              <a:defRPr lang="en-US" sz="3200" i="1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6675" indent="-91440" algn="ctr">
              <a:lnSpc>
                <a:spcPct val="105000"/>
              </a:lnSpc>
              <a:spcAft>
                <a:spcPts val="800"/>
              </a:spcAft>
            </a:pPr>
            <a:r>
              <a:rPr lang="en-US" sz="9600" b="1" i="0" dirty="0">
                <a:solidFill>
                  <a:schemeClr val="bg1"/>
                </a:solidFill>
              </a:rPr>
              <a:t>“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BD117CE-38D2-4C42-9DB4-4A2E280B0DDF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8537828-887B-41E4-BAE4-D56B689E999B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13">
            <a:extLst>
              <a:ext uri="{FF2B5EF4-FFF2-40B4-BE49-F238E27FC236}">
                <a16:creationId xmlns:a16="http://schemas.microsoft.com/office/drawing/2014/main" id="{C30B13EC-FDE4-4948-916D-4C19A15AA25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DCB14C0-E2E4-43A3-BF4F-3245EC9D047E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1051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275E893-B909-4F92-896C-1901CA75CC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4A6DB18-4C6E-41E3-B11B-1FE933E84ABD}"/>
              </a:ext>
            </a:extLst>
          </p:cNvPr>
          <p:cNvSpPr/>
          <p:nvPr userDrawn="1"/>
        </p:nvSpPr>
        <p:spPr>
          <a:xfrm rot="19800000">
            <a:off x="-1368850" y="-967093"/>
            <a:ext cx="8283042" cy="3255962"/>
          </a:xfrm>
          <a:custGeom>
            <a:avLst/>
            <a:gdLst>
              <a:gd name="connsiteX0" fmla="*/ 8159309 w 8283042"/>
              <a:gd name="connsiteY0" fmla="*/ 3184525 h 3255962"/>
              <a:gd name="connsiteX1" fmla="*/ 8283042 w 8283042"/>
              <a:gd name="connsiteY1" fmla="*/ 3255962 h 3255962"/>
              <a:gd name="connsiteX2" fmla="*/ 0 w 8283042"/>
              <a:gd name="connsiteY2" fmla="*/ 3255962 h 3255962"/>
              <a:gd name="connsiteX3" fmla="*/ 41244 w 8283042"/>
              <a:gd name="connsiteY3" fmla="*/ 3184525 h 3255962"/>
              <a:gd name="connsiteX4" fmla="*/ 7284932 w 8283042"/>
              <a:gd name="connsiteY4" fmla="*/ 2679703 h 3255962"/>
              <a:gd name="connsiteX5" fmla="*/ 7408664 w 8283042"/>
              <a:gd name="connsiteY5" fmla="*/ 2751140 h 3255962"/>
              <a:gd name="connsiteX6" fmla="*/ 291459 w 8283042"/>
              <a:gd name="connsiteY6" fmla="*/ 2751140 h 3255962"/>
              <a:gd name="connsiteX7" fmla="*/ 332703 w 8283042"/>
              <a:gd name="connsiteY7" fmla="*/ 2679703 h 3255962"/>
              <a:gd name="connsiteX8" fmla="*/ 6121836 w 8283042"/>
              <a:gd name="connsiteY8" fmla="*/ 2008189 h 3255962"/>
              <a:gd name="connsiteX9" fmla="*/ 720402 w 8283042"/>
              <a:gd name="connsiteY9" fmla="*/ 2008189 h 3255962"/>
              <a:gd name="connsiteX10" fmla="*/ 1123681 w 8283042"/>
              <a:gd name="connsiteY10" fmla="*/ 1309689 h 3255962"/>
              <a:gd name="connsiteX11" fmla="*/ 4911998 w 8283042"/>
              <a:gd name="connsiteY11" fmla="*/ 1309689 h 3255962"/>
              <a:gd name="connsiteX12" fmla="*/ 4716772 w 8283042"/>
              <a:gd name="connsiteY12" fmla="*/ 1196975 h 3255962"/>
              <a:gd name="connsiteX13" fmla="*/ 1188756 w 8283042"/>
              <a:gd name="connsiteY13" fmla="*/ 1196976 h 3255962"/>
              <a:gd name="connsiteX14" fmla="*/ 1879830 w 8283042"/>
              <a:gd name="connsiteY14" fmla="*/ 0 h 3255962"/>
              <a:gd name="connsiteX15" fmla="*/ 2643550 w 8283042"/>
              <a:gd name="connsiteY15" fmla="*/ 0 h 3255962"/>
              <a:gd name="connsiteX16" fmla="*/ 6462789 w 8283042"/>
              <a:gd name="connsiteY16" fmla="*/ 2205038 h 3255962"/>
              <a:gd name="connsiteX17" fmla="*/ 6897231 w 8283042"/>
              <a:gd name="connsiteY17" fmla="*/ 2455864 h 3255962"/>
              <a:gd name="connsiteX18" fmla="*/ 461936 w 8283042"/>
              <a:gd name="connsiteY18" fmla="*/ 2455864 h 3255962"/>
              <a:gd name="connsiteX19" fmla="*/ 606750 w 8283042"/>
              <a:gd name="connsiteY19" fmla="*/ 2205039 h 325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283042" h="3255962">
                <a:moveTo>
                  <a:pt x="8159309" y="3184525"/>
                </a:moveTo>
                <a:lnTo>
                  <a:pt x="8283042" y="3255962"/>
                </a:lnTo>
                <a:lnTo>
                  <a:pt x="0" y="3255962"/>
                </a:lnTo>
                <a:lnTo>
                  <a:pt x="41244" y="3184525"/>
                </a:lnTo>
                <a:close/>
                <a:moveTo>
                  <a:pt x="7284932" y="2679703"/>
                </a:moveTo>
                <a:lnTo>
                  <a:pt x="7408664" y="2751140"/>
                </a:lnTo>
                <a:lnTo>
                  <a:pt x="291459" y="2751140"/>
                </a:lnTo>
                <a:lnTo>
                  <a:pt x="332703" y="2679703"/>
                </a:lnTo>
                <a:close/>
                <a:moveTo>
                  <a:pt x="6121836" y="2008189"/>
                </a:moveTo>
                <a:lnTo>
                  <a:pt x="720402" y="2008189"/>
                </a:lnTo>
                <a:lnTo>
                  <a:pt x="1123681" y="1309689"/>
                </a:lnTo>
                <a:lnTo>
                  <a:pt x="4911998" y="1309689"/>
                </a:lnTo>
                <a:close/>
                <a:moveTo>
                  <a:pt x="4716772" y="1196975"/>
                </a:moveTo>
                <a:lnTo>
                  <a:pt x="1188756" y="1196976"/>
                </a:lnTo>
                <a:lnTo>
                  <a:pt x="1879830" y="0"/>
                </a:lnTo>
                <a:lnTo>
                  <a:pt x="2643550" y="0"/>
                </a:lnTo>
                <a:close/>
                <a:moveTo>
                  <a:pt x="6462789" y="2205038"/>
                </a:moveTo>
                <a:lnTo>
                  <a:pt x="6897231" y="2455864"/>
                </a:lnTo>
                <a:lnTo>
                  <a:pt x="461936" y="2455864"/>
                </a:lnTo>
                <a:lnTo>
                  <a:pt x="606750" y="220503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30369-1DF2-4ABA-B24A-6BFD5F61E2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24562" y="2409371"/>
            <a:ext cx="6354526" cy="3577863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defRPr lang="en-GB" sz="3200" b="1" spc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Quote</a:t>
            </a:r>
            <a:endParaRPr lang="en-GB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11B3AF5-0AF9-445C-9B18-5CED755A048F}"/>
              </a:ext>
            </a:extLst>
          </p:cNvPr>
          <p:cNvSpPr/>
          <p:nvPr userDrawn="1"/>
        </p:nvSpPr>
        <p:spPr>
          <a:xfrm>
            <a:off x="424005" y="1400629"/>
            <a:ext cx="3698738" cy="36987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Picture Placeholder 21">
            <a:extLst>
              <a:ext uri="{FF2B5EF4-FFF2-40B4-BE49-F238E27FC236}">
                <a16:creationId xmlns:a16="http://schemas.microsoft.com/office/drawing/2014/main" id="{FF97C0E2-E15D-4EB9-9FF8-CB859892B95B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562502" y="1539126"/>
            <a:ext cx="3421745" cy="3421745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50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1482934F-D15B-433B-8563-5A4037ECB28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411650" y="1923750"/>
            <a:ext cx="800100" cy="1505250"/>
          </a:xfrm>
          <a:prstGeom prst="rect">
            <a:avLst/>
          </a:prstGeom>
          <a:noFill/>
          <a:extLst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172800" indent="-180000" algn="l" defTabSz="684213" rtl="0" eaLnBrk="1" fontAlgn="base" hangingPunct="1">
              <a:lnSpc>
                <a:spcPts val="368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None/>
              <a:defRPr lang="en-US" sz="3200" i="1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6675" indent="-91440" algn="ctr">
              <a:lnSpc>
                <a:spcPct val="105000"/>
              </a:lnSpc>
              <a:spcAft>
                <a:spcPts val="800"/>
              </a:spcAft>
            </a:pPr>
            <a:r>
              <a:rPr lang="en-US" sz="9600" b="1" i="0" dirty="0">
                <a:solidFill>
                  <a:schemeClr val="tx2"/>
                </a:solidFill>
              </a:rPr>
              <a:t>“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4F7B2FA-9CC6-4114-86A4-1AFC7AB8DC4E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5CEB9D3-1AE0-4506-94BF-5A0560B20E83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3">
            <a:extLst>
              <a:ext uri="{FF2B5EF4-FFF2-40B4-BE49-F238E27FC236}">
                <a16:creationId xmlns:a16="http://schemas.microsoft.com/office/drawing/2014/main" id="{C22B8D4B-39B9-4EAD-AE41-4C1E961EAF8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EF5E30-7D94-4346-8B55-79B1AFC23045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8165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275E893-B909-4F92-896C-1901CA75CC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E5F57C8-1811-4EED-A1DD-F65E022CFF71}"/>
              </a:ext>
            </a:extLst>
          </p:cNvPr>
          <p:cNvSpPr>
            <a:spLocks/>
          </p:cNvSpPr>
          <p:nvPr/>
        </p:nvSpPr>
        <p:spPr bwMode="auto">
          <a:xfrm rot="20994946">
            <a:off x="-308388" y="270107"/>
            <a:ext cx="12759629" cy="3500921"/>
          </a:xfrm>
          <a:custGeom>
            <a:avLst/>
            <a:gdLst>
              <a:gd name="connsiteX0" fmla="*/ 10516035 w 12759629"/>
              <a:gd name="connsiteY0" fmla="*/ 2541856 h 3500921"/>
              <a:gd name="connsiteX1" fmla="*/ 12070532 w 12759629"/>
              <a:gd name="connsiteY1" fmla="*/ 3047516 h 3500921"/>
              <a:gd name="connsiteX2" fmla="*/ 12340450 w 12759629"/>
              <a:gd name="connsiteY2" fmla="*/ 3189806 h 3500921"/>
              <a:gd name="connsiteX3" fmla="*/ 12320059 w 12759629"/>
              <a:gd name="connsiteY3" fmla="*/ 3304463 h 3500921"/>
              <a:gd name="connsiteX4" fmla="*/ 12187055 w 12759629"/>
              <a:gd name="connsiteY4" fmla="*/ 3237627 h 3500921"/>
              <a:gd name="connsiteX5" fmla="*/ 9703854 w 12759629"/>
              <a:gd name="connsiteY5" fmla="*/ 2636906 h 3500921"/>
              <a:gd name="connsiteX6" fmla="*/ 6410869 w 12759629"/>
              <a:gd name="connsiteY6" fmla="*/ 3114646 h 3500921"/>
              <a:gd name="connsiteX7" fmla="*/ 3103029 w 12759629"/>
              <a:gd name="connsiteY7" fmla="*/ 3500820 h 3500921"/>
              <a:gd name="connsiteX8" fmla="*/ 27535 w 12759629"/>
              <a:gd name="connsiteY8" fmla="*/ 2961569 h 3500921"/>
              <a:gd name="connsiteX9" fmla="*/ 0 w 12759629"/>
              <a:gd name="connsiteY9" fmla="*/ 2948829 h 3500921"/>
              <a:gd name="connsiteX10" fmla="*/ 6084 w 12759629"/>
              <a:gd name="connsiteY10" fmla="*/ 2914623 h 3500921"/>
              <a:gd name="connsiteX11" fmla="*/ 36566 w 12759629"/>
              <a:gd name="connsiteY11" fmla="*/ 2929330 h 3500921"/>
              <a:gd name="connsiteX12" fmla="*/ 3107981 w 12759629"/>
              <a:gd name="connsiteY12" fmla="*/ 3484895 h 3500921"/>
              <a:gd name="connsiteX13" fmla="*/ 6410869 w 12759629"/>
              <a:gd name="connsiteY13" fmla="*/ 3035023 h 3500921"/>
              <a:gd name="connsiteX14" fmla="*/ 9693950 w 12759629"/>
              <a:gd name="connsiteY14" fmla="*/ 2477659 h 3500921"/>
              <a:gd name="connsiteX15" fmla="*/ 10516035 w 12759629"/>
              <a:gd name="connsiteY15" fmla="*/ 2541856 h 3500921"/>
              <a:gd name="connsiteX16" fmla="*/ 10663864 w 12759629"/>
              <a:gd name="connsiteY16" fmla="*/ 1743885 h 3500921"/>
              <a:gd name="connsiteX17" fmla="*/ 12361031 w 12759629"/>
              <a:gd name="connsiteY17" fmla="*/ 2490300 h 3500921"/>
              <a:gd name="connsiteX18" fmla="*/ 12452364 w 12759629"/>
              <a:gd name="connsiteY18" fmla="*/ 2560519 h 3500921"/>
              <a:gd name="connsiteX19" fmla="*/ 12394470 w 12759629"/>
              <a:gd name="connsiteY19" fmla="*/ 2886055 h 3500921"/>
              <a:gd name="connsiteX20" fmla="*/ 12350704 w 12759629"/>
              <a:gd name="connsiteY20" fmla="*/ 2856440 h 3500921"/>
              <a:gd name="connsiteX21" fmla="*/ 9674113 w 12759629"/>
              <a:gd name="connsiteY21" fmla="*/ 2079999 h 3500921"/>
              <a:gd name="connsiteX22" fmla="*/ 6410950 w 12759629"/>
              <a:gd name="connsiteY22" fmla="*/ 2820279 h 3500921"/>
              <a:gd name="connsiteX23" fmla="*/ 3123029 w 12759629"/>
              <a:gd name="connsiteY23" fmla="*/ 3433200 h 3500921"/>
              <a:gd name="connsiteX24" fmla="*/ 64774 w 12759629"/>
              <a:gd name="connsiteY24" fmla="*/ 2832803 h 3500921"/>
              <a:gd name="connsiteX25" fmla="*/ 24504 w 12759629"/>
              <a:gd name="connsiteY25" fmla="*/ 2811044 h 3500921"/>
              <a:gd name="connsiteX26" fmla="*/ 47732 w 12759629"/>
              <a:gd name="connsiteY26" fmla="*/ 2680435 h 3500921"/>
              <a:gd name="connsiteX27" fmla="*/ 97636 w 12759629"/>
              <a:gd name="connsiteY27" fmla="*/ 2708386 h 3500921"/>
              <a:gd name="connsiteX28" fmla="*/ 3137884 w 12759629"/>
              <a:gd name="connsiteY28" fmla="*/ 3361559 h 3500921"/>
              <a:gd name="connsiteX29" fmla="*/ 6410950 w 12759629"/>
              <a:gd name="connsiteY29" fmla="*/ 2565559 h 3500921"/>
              <a:gd name="connsiteX30" fmla="*/ 9649354 w 12759629"/>
              <a:gd name="connsiteY30" fmla="*/ 1697920 h 3500921"/>
              <a:gd name="connsiteX31" fmla="*/ 10663864 w 12759629"/>
              <a:gd name="connsiteY31" fmla="*/ 1743885 h 3500921"/>
              <a:gd name="connsiteX32" fmla="*/ 10969792 w 12759629"/>
              <a:gd name="connsiteY32" fmla="*/ 889041 h 3500921"/>
              <a:gd name="connsiteX33" fmla="*/ 12565593 w 12759629"/>
              <a:gd name="connsiteY33" fmla="*/ 1623395 h 3500921"/>
              <a:gd name="connsiteX34" fmla="*/ 12612354 w 12759629"/>
              <a:gd name="connsiteY34" fmla="*/ 1660905 h 3500921"/>
              <a:gd name="connsiteX35" fmla="*/ 12489095 w 12759629"/>
              <a:gd name="connsiteY35" fmla="*/ 2353982 h 3500921"/>
              <a:gd name="connsiteX36" fmla="*/ 12488942 w 12759629"/>
              <a:gd name="connsiteY36" fmla="*/ 2353851 h 3500921"/>
              <a:gd name="connsiteX37" fmla="*/ 9633837 w 12759629"/>
              <a:gd name="connsiteY37" fmla="*/ 1455647 h 3500921"/>
              <a:gd name="connsiteX38" fmla="*/ 6410394 w 12759629"/>
              <a:gd name="connsiteY38" fmla="*/ 2398498 h 3500921"/>
              <a:gd name="connsiteX39" fmla="*/ 3147339 w 12759629"/>
              <a:gd name="connsiteY39" fmla="*/ 3281676 h 3500921"/>
              <a:gd name="connsiteX40" fmla="*/ 120302 w 12759629"/>
              <a:gd name="connsiteY40" fmla="*/ 2620525 h 3500921"/>
              <a:gd name="connsiteX41" fmla="*/ 64391 w 12759629"/>
              <a:gd name="connsiteY41" fmla="*/ 2586765 h 3500921"/>
              <a:gd name="connsiteX42" fmla="*/ 129014 w 12759629"/>
              <a:gd name="connsiteY42" fmla="*/ 2223396 h 3500921"/>
              <a:gd name="connsiteX43" fmla="*/ 207516 w 12759629"/>
              <a:gd name="connsiteY43" fmla="*/ 2271822 h 3500921"/>
              <a:gd name="connsiteX44" fmla="*/ 3196854 w 12759629"/>
              <a:gd name="connsiteY44" fmla="*/ 2875891 h 3500921"/>
              <a:gd name="connsiteX45" fmla="*/ 6410395 w 12759629"/>
              <a:gd name="connsiteY45" fmla="*/ 1805735 h 3500921"/>
              <a:gd name="connsiteX46" fmla="*/ 9579371 w 12759629"/>
              <a:gd name="connsiteY46" fmla="*/ 846970 h 3500921"/>
              <a:gd name="connsiteX47" fmla="*/ 10969792 w 12759629"/>
              <a:gd name="connsiteY47" fmla="*/ 889041 h 3500921"/>
              <a:gd name="connsiteX48" fmla="*/ 12695153 w 12759629"/>
              <a:gd name="connsiteY48" fmla="*/ 821327 h 3500921"/>
              <a:gd name="connsiteX49" fmla="*/ 12759629 w 12759629"/>
              <a:gd name="connsiteY49" fmla="*/ 832794 h 3500921"/>
              <a:gd name="connsiteX50" fmla="*/ 12754040 w 12759629"/>
              <a:gd name="connsiteY50" fmla="*/ 864218 h 3500921"/>
              <a:gd name="connsiteX51" fmla="*/ 9634801 w 12759629"/>
              <a:gd name="connsiteY51" fmla="*/ 277064 h 3500921"/>
              <a:gd name="connsiteX52" fmla="*/ 12174055 w 12759629"/>
              <a:gd name="connsiteY52" fmla="*/ 728654 h 3500921"/>
              <a:gd name="connsiteX53" fmla="*/ 12314087 w 12759629"/>
              <a:gd name="connsiteY53" fmla="*/ 809460 h 3500921"/>
              <a:gd name="connsiteX54" fmla="*/ 12513862 w 12759629"/>
              <a:gd name="connsiteY54" fmla="*/ 939924 h 3500921"/>
              <a:gd name="connsiteX55" fmla="*/ 12714277 w 12759629"/>
              <a:gd name="connsiteY55" fmla="*/ 1087803 h 3500921"/>
              <a:gd name="connsiteX56" fmla="*/ 12643623 w 12759629"/>
              <a:gd name="connsiteY56" fmla="*/ 1485082 h 3500921"/>
              <a:gd name="connsiteX57" fmla="*/ 12600454 w 12759629"/>
              <a:gd name="connsiteY57" fmla="*/ 1452040 h 3500921"/>
              <a:gd name="connsiteX58" fmla="*/ 9589210 w 12759629"/>
              <a:gd name="connsiteY58" fmla="*/ 735230 h 3500921"/>
              <a:gd name="connsiteX59" fmla="*/ 6425088 w 12759629"/>
              <a:gd name="connsiteY59" fmla="*/ 1694315 h 3500921"/>
              <a:gd name="connsiteX60" fmla="*/ 3221352 w 12759629"/>
              <a:gd name="connsiteY60" fmla="*/ 2804625 h 3500921"/>
              <a:gd name="connsiteX61" fmla="*/ 227896 w 12759629"/>
              <a:gd name="connsiteY61" fmla="*/ 2237254 h 3500921"/>
              <a:gd name="connsiteX62" fmla="*/ 136311 w 12759629"/>
              <a:gd name="connsiteY62" fmla="*/ 2182365 h 3500921"/>
              <a:gd name="connsiteX63" fmla="*/ 209053 w 12759629"/>
              <a:gd name="connsiteY63" fmla="*/ 1773343 h 3500921"/>
              <a:gd name="connsiteX64" fmla="*/ 316297 w 12759629"/>
              <a:gd name="connsiteY64" fmla="*/ 1834690 h 3500921"/>
              <a:gd name="connsiteX65" fmla="*/ 3216401 w 12759629"/>
              <a:gd name="connsiteY65" fmla="*/ 2350950 h 3500921"/>
              <a:gd name="connsiteX66" fmla="*/ 6425087 w 12759629"/>
              <a:gd name="connsiteY66" fmla="*/ 1240640 h 3500921"/>
              <a:gd name="connsiteX67" fmla="*/ 8321580 w 12759629"/>
              <a:gd name="connsiteY67" fmla="*/ 548189 h 3500921"/>
              <a:gd name="connsiteX68" fmla="*/ 9584258 w 12759629"/>
              <a:gd name="connsiteY68" fmla="*/ 281555 h 3500921"/>
              <a:gd name="connsiteX69" fmla="*/ 8076887 w 12759629"/>
              <a:gd name="connsiteY69" fmla="*/ 0 h 3500921"/>
              <a:gd name="connsiteX70" fmla="*/ 9077142 w 12759629"/>
              <a:gd name="connsiteY70" fmla="*/ 177888 h 3500921"/>
              <a:gd name="connsiteX71" fmla="*/ 8801496 w 12759629"/>
              <a:gd name="connsiteY71" fmla="*/ 241291 h 3500921"/>
              <a:gd name="connsiteX72" fmla="*/ 6485520 w 12759629"/>
              <a:gd name="connsiteY72" fmla="*/ 1101274 h 3500921"/>
              <a:gd name="connsiteX73" fmla="*/ 3365985 w 12759629"/>
              <a:gd name="connsiteY73" fmla="*/ 2267067 h 3500921"/>
              <a:gd name="connsiteX74" fmla="*/ 393929 w 12759629"/>
              <a:gd name="connsiteY74" fmla="*/ 1766952 h 3500921"/>
              <a:gd name="connsiteX75" fmla="*/ 227146 w 12759629"/>
              <a:gd name="connsiteY75" fmla="*/ 1671603 h 3500921"/>
              <a:gd name="connsiteX76" fmla="*/ 298125 w 12759629"/>
              <a:gd name="connsiteY76" fmla="*/ 1272495 h 3500921"/>
              <a:gd name="connsiteX77" fmla="*/ 466713 w 12759629"/>
              <a:gd name="connsiteY77" fmla="*/ 1365124 h 3500921"/>
              <a:gd name="connsiteX78" fmla="*/ 3346178 w 12759629"/>
              <a:gd name="connsiteY78" fmla="*/ 1817461 h 3500921"/>
              <a:gd name="connsiteX79" fmla="*/ 6470665 w 12759629"/>
              <a:gd name="connsiteY79" fmla="*/ 651668 h 3500921"/>
              <a:gd name="connsiteX80" fmla="*/ 7856352 w 12759629"/>
              <a:gd name="connsiteY80" fmla="*/ 73683 h 350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12759629" h="3500921">
                <a:moveTo>
                  <a:pt x="10516035" y="2541856"/>
                </a:moveTo>
                <a:cubicBezTo>
                  <a:pt x="11030903" y="2624900"/>
                  <a:pt x="11548218" y="2790173"/>
                  <a:pt x="12070532" y="3047516"/>
                </a:cubicBezTo>
                <a:lnTo>
                  <a:pt x="12340450" y="3189806"/>
                </a:lnTo>
                <a:lnTo>
                  <a:pt x="12320059" y="3304463"/>
                </a:lnTo>
                <a:lnTo>
                  <a:pt x="12187055" y="3237627"/>
                </a:lnTo>
                <a:cubicBezTo>
                  <a:pt x="11350964" y="2834721"/>
                  <a:pt x="10524624" y="2642878"/>
                  <a:pt x="9703854" y="2636906"/>
                </a:cubicBezTo>
                <a:cubicBezTo>
                  <a:pt x="8604542" y="2609038"/>
                  <a:pt x="7510181" y="2915588"/>
                  <a:pt x="6410869" y="3114646"/>
                </a:cubicBezTo>
                <a:cubicBezTo>
                  <a:pt x="5311558" y="3349536"/>
                  <a:pt x="4207293" y="3484895"/>
                  <a:pt x="3103029" y="3500820"/>
                </a:cubicBezTo>
                <a:cubicBezTo>
                  <a:pt x="2072424" y="3504552"/>
                  <a:pt x="1041819" y="3406811"/>
                  <a:pt x="27535" y="2961569"/>
                </a:cubicBezTo>
                <a:lnTo>
                  <a:pt x="0" y="2948829"/>
                </a:lnTo>
                <a:lnTo>
                  <a:pt x="6084" y="2914623"/>
                </a:lnTo>
                <a:lnTo>
                  <a:pt x="36566" y="2929330"/>
                </a:lnTo>
                <a:cubicBezTo>
                  <a:pt x="1046771" y="3391821"/>
                  <a:pt x="2077376" y="3496093"/>
                  <a:pt x="3107981" y="3484895"/>
                </a:cubicBezTo>
                <a:cubicBezTo>
                  <a:pt x="4212245" y="3461008"/>
                  <a:pt x="5311557" y="3305743"/>
                  <a:pt x="6410869" y="3035023"/>
                </a:cubicBezTo>
                <a:cubicBezTo>
                  <a:pt x="7510181" y="2808097"/>
                  <a:pt x="8599590" y="2469697"/>
                  <a:pt x="9693950" y="2477659"/>
                </a:cubicBezTo>
                <a:cubicBezTo>
                  <a:pt x="9967541" y="2476664"/>
                  <a:pt x="10241440" y="2497565"/>
                  <a:pt x="10516035" y="2541856"/>
                </a:cubicBezTo>
                <a:close/>
                <a:moveTo>
                  <a:pt x="10663864" y="1743885"/>
                </a:moveTo>
                <a:cubicBezTo>
                  <a:pt x="11223806" y="1839737"/>
                  <a:pt x="11787945" y="2065808"/>
                  <a:pt x="12361031" y="2490300"/>
                </a:cubicBezTo>
                <a:lnTo>
                  <a:pt x="12452364" y="2560519"/>
                </a:lnTo>
                <a:lnTo>
                  <a:pt x="12394470" y="2886055"/>
                </a:lnTo>
                <a:lnTo>
                  <a:pt x="12350704" y="2856440"/>
                </a:lnTo>
                <a:cubicBezTo>
                  <a:pt x="11444342" y="2270184"/>
                  <a:pt x="10559227" y="2047662"/>
                  <a:pt x="9674113" y="2079999"/>
                </a:cubicBezTo>
                <a:cubicBezTo>
                  <a:pt x="8584741" y="2107859"/>
                  <a:pt x="7505273" y="2521779"/>
                  <a:pt x="6410950" y="2820279"/>
                </a:cubicBezTo>
                <a:cubicBezTo>
                  <a:pt x="5321578" y="3162559"/>
                  <a:pt x="4222304" y="3385439"/>
                  <a:pt x="3123029" y="3433200"/>
                </a:cubicBezTo>
                <a:cubicBezTo>
                  <a:pt x="2092458" y="3466780"/>
                  <a:pt x="1066240" y="3346448"/>
                  <a:pt x="64774" y="2832803"/>
                </a:cubicBezTo>
                <a:lnTo>
                  <a:pt x="24504" y="2811044"/>
                </a:lnTo>
                <a:lnTo>
                  <a:pt x="47732" y="2680435"/>
                </a:lnTo>
                <a:lnTo>
                  <a:pt x="97636" y="2708386"/>
                </a:lnTo>
                <a:cubicBezTo>
                  <a:pt x="1090380" y="3240061"/>
                  <a:pt x="2111955" y="3424990"/>
                  <a:pt x="3137884" y="3361559"/>
                </a:cubicBezTo>
                <a:cubicBezTo>
                  <a:pt x="4232207" y="3297879"/>
                  <a:pt x="5326530" y="2951619"/>
                  <a:pt x="6410950" y="2565559"/>
                </a:cubicBezTo>
                <a:cubicBezTo>
                  <a:pt x="7495369" y="2191439"/>
                  <a:pt x="8569886" y="1777519"/>
                  <a:pt x="9649354" y="1697920"/>
                </a:cubicBezTo>
                <a:cubicBezTo>
                  <a:pt x="9986687" y="1675532"/>
                  <a:pt x="10324505" y="1685793"/>
                  <a:pt x="10663864" y="1743885"/>
                </a:cubicBezTo>
                <a:close/>
                <a:moveTo>
                  <a:pt x="10969792" y="889041"/>
                </a:moveTo>
                <a:cubicBezTo>
                  <a:pt x="11494753" y="992910"/>
                  <a:pt x="12025114" y="1215559"/>
                  <a:pt x="12565593" y="1623395"/>
                </a:cubicBezTo>
                <a:lnTo>
                  <a:pt x="12612354" y="1660905"/>
                </a:lnTo>
                <a:lnTo>
                  <a:pt x="12489095" y="2353982"/>
                </a:lnTo>
                <a:lnTo>
                  <a:pt x="12488942" y="2353851"/>
                </a:lnTo>
                <a:cubicBezTo>
                  <a:pt x="11517970" y="1566603"/>
                  <a:pt x="10574007" y="1375584"/>
                  <a:pt x="9633837" y="1455647"/>
                </a:cubicBezTo>
                <a:cubicBezTo>
                  <a:pt x="8559356" y="1547147"/>
                  <a:pt x="7489826" y="1988736"/>
                  <a:pt x="6410394" y="2398498"/>
                </a:cubicBezTo>
                <a:cubicBezTo>
                  <a:pt x="5330962" y="2812239"/>
                  <a:pt x="4236674" y="3198132"/>
                  <a:pt x="3147339" y="3281676"/>
                </a:cubicBezTo>
                <a:cubicBezTo>
                  <a:pt x="2126087" y="3367457"/>
                  <a:pt x="1104834" y="3187502"/>
                  <a:pt x="120302" y="2620525"/>
                </a:cubicBezTo>
                <a:lnTo>
                  <a:pt x="64391" y="2586765"/>
                </a:lnTo>
                <a:lnTo>
                  <a:pt x="129014" y="2223396"/>
                </a:lnTo>
                <a:lnTo>
                  <a:pt x="207516" y="2271822"/>
                </a:lnTo>
                <a:cubicBezTo>
                  <a:pt x="1182202" y="2845122"/>
                  <a:pt x="2189528" y="3021347"/>
                  <a:pt x="3196854" y="2875891"/>
                </a:cubicBezTo>
                <a:cubicBezTo>
                  <a:pt x="4271335" y="2732674"/>
                  <a:pt x="5345816" y="2227432"/>
                  <a:pt x="6410395" y="1805735"/>
                </a:cubicBezTo>
                <a:cubicBezTo>
                  <a:pt x="7474973" y="1348233"/>
                  <a:pt x="8524696" y="978253"/>
                  <a:pt x="9579371" y="846970"/>
                </a:cubicBezTo>
                <a:cubicBezTo>
                  <a:pt x="10040791" y="798236"/>
                  <a:pt x="10503160" y="796713"/>
                  <a:pt x="10969792" y="889041"/>
                </a:cubicBezTo>
                <a:close/>
                <a:moveTo>
                  <a:pt x="12695153" y="821327"/>
                </a:moveTo>
                <a:lnTo>
                  <a:pt x="12759629" y="832794"/>
                </a:lnTo>
                <a:lnTo>
                  <a:pt x="12754040" y="864218"/>
                </a:lnTo>
                <a:close/>
                <a:moveTo>
                  <a:pt x="9634801" y="277064"/>
                </a:moveTo>
                <a:lnTo>
                  <a:pt x="12174055" y="728654"/>
                </a:lnTo>
                <a:lnTo>
                  <a:pt x="12314087" y="809460"/>
                </a:lnTo>
                <a:cubicBezTo>
                  <a:pt x="12380513" y="850280"/>
                  <a:pt x="12447102" y="893724"/>
                  <a:pt x="12513862" y="939924"/>
                </a:cubicBezTo>
                <a:lnTo>
                  <a:pt x="12714277" y="1087803"/>
                </a:lnTo>
                <a:lnTo>
                  <a:pt x="12643623" y="1485082"/>
                </a:lnTo>
                <a:lnTo>
                  <a:pt x="12600454" y="1452040"/>
                </a:lnTo>
                <a:cubicBezTo>
                  <a:pt x="11566786" y="703751"/>
                  <a:pt x="10577998" y="623304"/>
                  <a:pt x="9589210" y="735230"/>
                </a:cubicBezTo>
                <a:cubicBezTo>
                  <a:pt x="8534502" y="874516"/>
                  <a:pt x="7484746" y="1232681"/>
                  <a:pt x="6425088" y="1694315"/>
                </a:cubicBezTo>
                <a:cubicBezTo>
                  <a:pt x="5365430" y="2120133"/>
                  <a:pt x="4295867" y="2649420"/>
                  <a:pt x="3221352" y="2804625"/>
                </a:cubicBezTo>
                <a:cubicBezTo>
                  <a:pt x="2218638" y="2965053"/>
                  <a:pt x="1207219" y="2796697"/>
                  <a:pt x="227896" y="2237254"/>
                </a:cubicBezTo>
                <a:lnTo>
                  <a:pt x="136311" y="2182365"/>
                </a:lnTo>
                <a:lnTo>
                  <a:pt x="209053" y="1773343"/>
                </a:lnTo>
                <a:lnTo>
                  <a:pt x="316297" y="1834690"/>
                </a:lnTo>
                <a:cubicBezTo>
                  <a:pt x="1266678" y="2353048"/>
                  <a:pt x="2241539" y="2507646"/>
                  <a:pt x="3216401" y="2350950"/>
                </a:cubicBezTo>
                <a:cubicBezTo>
                  <a:pt x="4290915" y="2195745"/>
                  <a:pt x="5365428" y="1666458"/>
                  <a:pt x="6425087" y="1240640"/>
                </a:cubicBezTo>
                <a:cubicBezTo>
                  <a:pt x="7058903" y="966047"/>
                  <a:pt x="7687765" y="723291"/>
                  <a:pt x="8321580" y="548189"/>
                </a:cubicBezTo>
                <a:cubicBezTo>
                  <a:pt x="8742473" y="428801"/>
                  <a:pt x="9163364" y="337269"/>
                  <a:pt x="9584258" y="281555"/>
                </a:cubicBezTo>
                <a:close/>
                <a:moveTo>
                  <a:pt x="8076887" y="0"/>
                </a:moveTo>
                <a:lnTo>
                  <a:pt x="9077142" y="177888"/>
                </a:lnTo>
                <a:lnTo>
                  <a:pt x="8801496" y="241291"/>
                </a:lnTo>
                <a:cubicBezTo>
                  <a:pt x="8029504" y="437310"/>
                  <a:pt x="7261690" y="740197"/>
                  <a:pt x="6485520" y="1101274"/>
                </a:cubicBezTo>
                <a:cubicBezTo>
                  <a:pt x="5455578" y="1546902"/>
                  <a:pt x="4420685" y="2091999"/>
                  <a:pt x="3365985" y="2267067"/>
                </a:cubicBezTo>
                <a:cubicBezTo>
                  <a:pt x="2377204" y="2449844"/>
                  <a:pt x="1379719" y="2303903"/>
                  <a:pt x="393929" y="1766952"/>
                </a:cubicBezTo>
                <a:lnTo>
                  <a:pt x="227146" y="1671603"/>
                </a:lnTo>
                <a:lnTo>
                  <a:pt x="298125" y="1272495"/>
                </a:lnTo>
                <a:lnTo>
                  <a:pt x="466713" y="1365124"/>
                </a:lnTo>
                <a:cubicBezTo>
                  <a:pt x="1420551" y="1863855"/>
                  <a:pt x="2389893" y="1992778"/>
                  <a:pt x="3346178" y="1817461"/>
                </a:cubicBezTo>
                <a:cubicBezTo>
                  <a:pt x="4400879" y="1642393"/>
                  <a:pt x="5440723" y="1097296"/>
                  <a:pt x="6470665" y="651668"/>
                </a:cubicBezTo>
                <a:cubicBezTo>
                  <a:pt x="6931168" y="433828"/>
                  <a:pt x="7394457" y="238369"/>
                  <a:pt x="7856352" y="73683"/>
                </a:cubicBezTo>
                <a:close/>
              </a:path>
            </a:pathLst>
          </a:custGeom>
          <a:gradFill flip="none" rotWithShape="1">
            <a:gsLst>
              <a:gs pos="23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30369-1DF2-4ABA-B24A-6BFD5F61E2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776770" y="4752155"/>
            <a:ext cx="9680574" cy="1310968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defRPr lang="en-GB" sz="2400" b="0" i="1" spc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Quote</a:t>
            </a:r>
            <a:endParaRPr lang="en-GB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5BDC404-2F32-43B2-8FF8-F44E737B7739}"/>
              </a:ext>
            </a:extLst>
          </p:cNvPr>
          <p:cNvSpPr/>
          <p:nvPr userDrawn="1"/>
        </p:nvSpPr>
        <p:spPr>
          <a:xfrm>
            <a:off x="1" y="1"/>
            <a:ext cx="4716581" cy="4149353"/>
          </a:xfrm>
          <a:custGeom>
            <a:avLst/>
            <a:gdLst>
              <a:gd name="connsiteX0" fmla="*/ 0 w 4716581"/>
              <a:gd name="connsiteY0" fmla="*/ 0 h 4149353"/>
              <a:gd name="connsiteX1" fmla="*/ 4324798 w 4716581"/>
              <a:gd name="connsiteY1" fmla="*/ 0 h 4149353"/>
              <a:gd name="connsiteX2" fmla="*/ 4385617 w 4716581"/>
              <a:gd name="connsiteY2" fmla="*/ 100111 h 4149353"/>
              <a:gd name="connsiteX3" fmla="*/ 4716581 w 4716581"/>
              <a:gd name="connsiteY3" fmla="*/ 1407189 h 4149353"/>
              <a:gd name="connsiteX4" fmla="*/ 1974417 w 4716581"/>
              <a:gd name="connsiteY4" fmla="*/ 4149353 h 4149353"/>
              <a:gd name="connsiteX5" fmla="*/ 35414 w 4716581"/>
              <a:gd name="connsiteY5" fmla="*/ 3346192 h 4149353"/>
              <a:gd name="connsiteX6" fmla="*/ 0 w 4716581"/>
              <a:gd name="connsiteY6" fmla="*/ 3307226 h 414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6581" h="4149353">
                <a:moveTo>
                  <a:pt x="0" y="0"/>
                </a:moveTo>
                <a:lnTo>
                  <a:pt x="4324798" y="0"/>
                </a:lnTo>
                <a:lnTo>
                  <a:pt x="4385617" y="100111"/>
                </a:lnTo>
                <a:cubicBezTo>
                  <a:pt x="4596688" y="488657"/>
                  <a:pt x="4716581" y="933922"/>
                  <a:pt x="4716581" y="1407189"/>
                </a:cubicBezTo>
                <a:cubicBezTo>
                  <a:pt x="4716581" y="2921644"/>
                  <a:pt x="3488872" y="4149353"/>
                  <a:pt x="1974417" y="4149353"/>
                </a:cubicBezTo>
                <a:cubicBezTo>
                  <a:pt x="1217190" y="4149353"/>
                  <a:pt x="531649" y="3842426"/>
                  <a:pt x="35414" y="3346192"/>
                </a:cubicBezTo>
                <a:lnTo>
                  <a:pt x="0" y="33072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87D3D51C-EF1C-4FF2-AB62-ADC1DF32A287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1" y="0"/>
            <a:ext cx="4524507" cy="3957278"/>
          </a:xfrm>
          <a:custGeom>
            <a:avLst/>
            <a:gdLst>
              <a:gd name="connsiteX0" fmla="*/ 8414 w 4524507"/>
              <a:gd name="connsiteY0" fmla="*/ 0 h 3957278"/>
              <a:gd name="connsiteX1" fmla="*/ 4048912 w 4524507"/>
              <a:gd name="connsiteY1" fmla="*/ 0 h 3957278"/>
              <a:gd name="connsiteX2" fmla="*/ 4098256 w 4524507"/>
              <a:gd name="connsiteY2" fmla="*/ 65987 h 3957278"/>
              <a:gd name="connsiteX3" fmla="*/ 4524507 w 4524507"/>
              <a:gd name="connsiteY3" fmla="*/ 1461436 h 3957278"/>
              <a:gd name="connsiteX4" fmla="*/ 2028663 w 4524507"/>
              <a:gd name="connsiteY4" fmla="*/ 3957278 h 3957278"/>
              <a:gd name="connsiteX5" fmla="*/ 102748 w 4524507"/>
              <a:gd name="connsiteY5" fmla="*/ 3049023 h 3957278"/>
              <a:gd name="connsiteX6" fmla="*/ 0 w 4524507"/>
              <a:gd name="connsiteY6" fmla="*/ 2911620 h 3957278"/>
              <a:gd name="connsiteX7" fmla="*/ 0 w 4524507"/>
              <a:gd name="connsiteY7" fmla="*/ 11253 h 3957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4507" h="3957278">
                <a:moveTo>
                  <a:pt x="8414" y="0"/>
                </a:moveTo>
                <a:lnTo>
                  <a:pt x="4048912" y="0"/>
                </a:lnTo>
                <a:lnTo>
                  <a:pt x="4098256" y="65987"/>
                </a:lnTo>
                <a:cubicBezTo>
                  <a:pt x="4367369" y="464326"/>
                  <a:pt x="4524507" y="944530"/>
                  <a:pt x="4524507" y="1461436"/>
                </a:cubicBezTo>
                <a:cubicBezTo>
                  <a:pt x="4524507" y="2839851"/>
                  <a:pt x="3407080" y="3957278"/>
                  <a:pt x="2028663" y="3957278"/>
                </a:cubicBezTo>
                <a:cubicBezTo>
                  <a:pt x="1253303" y="3957278"/>
                  <a:pt x="560523" y="3603717"/>
                  <a:pt x="102748" y="3049023"/>
                </a:cubicBezTo>
                <a:lnTo>
                  <a:pt x="0" y="2911620"/>
                </a:lnTo>
                <a:lnTo>
                  <a:pt x="0" y="11253"/>
                </a:ln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50000"/>
              </a:schemeClr>
            </a:bgClr>
          </a:pattFill>
        </p:spPr>
        <p:txBody>
          <a:bodyPr vert="horz" wrap="square" lIns="91440" tIns="457200" rIns="91440" bIns="45720" rtlCol="0" anchor="t" anchorCtr="1">
            <a:noAutofit/>
          </a:bodyPr>
          <a:lstStyle>
            <a:lvl1pPr>
              <a:defRPr lang="en-GB" sz="12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1482934F-D15B-433B-8563-5A4037ECB28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6670" y="4475195"/>
            <a:ext cx="800100" cy="1505250"/>
          </a:xfrm>
          <a:prstGeom prst="rect">
            <a:avLst/>
          </a:prstGeom>
          <a:noFill/>
          <a:extLst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172800" indent="-180000" algn="l" defTabSz="684213" rtl="0" eaLnBrk="1" fontAlgn="base" hangingPunct="1">
              <a:lnSpc>
                <a:spcPts val="368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None/>
              <a:defRPr lang="en-US" sz="3200" i="1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6675" indent="-91440" algn="ctr">
              <a:lnSpc>
                <a:spcPct val="105000"/>
              </a:lnSpc>
              <a:spcAft>
                <a:spcPts val="800"/>
              </a:spcAft>
            </a:pPr>
            <a:r>
              <a:rPr lang="en-US" sz="9600" b="1" i="0" dirty="0">
                <a:solidFill>
                  <a:schemeClr val="tx2"/>
                </a:solidFill>
              </a:rPr>
              <a:t>“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8AD67CF-75C0-4B27-B3F2-C99382A990DA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AD26E31-DFC7-4619-9B7C-D90ABC8CCB4A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lide Number Placeholder 13">
            <a:extLst>
              <a:ext uri="{FF2B5EF4-FFF2-40B4-BE49-F238E27FC236}">
                <a16:creationId xmlns:a16="http://schemas.microsoft.com/office/drawing/2014/main" id="{BBB6659B-6CE0-4853-BB6C-1DAC306ED28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57D515-267D-428B-AD8D-9917FC8D1170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6023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A87BE54-14DC-472D-8337-75B1A8A35BF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87D6B07-9595-4D7C-A1C7-EE4327E86C4F}"/>
              </a:ext>
            </a:extLst>
          </p:cNvPr>
          <p:cNvGrpSpPr/>
          <p:nvPr userDrawn="1"/>
        </p:nvGrpSpPr>
        <p:grpSpPr>
          <a:xfrm>
            <a:off x="0" y="1770061"/>
            <a:ext cx="12192000" cy="3255962"/>
            <a:chOff x="0" y="1770061"/>
            <a:chExt cx="12192000" cy="3255962"/>
          </a:xfrm>
          <a:solidFill>
            <a:schemeClr val="bg1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1EAC7A8-37E9-4B9E-B736-A22B168C80E4}"/>
                </a:ext>
              </a:extLst>
            </p:cNvPr>
            <p:cNvSpPr/>
            <p:nvPr/>
          </p:nvSpPr>
          <p:spPr>
            <a:xfrm>
              <a:off x="0" y="1770061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72B49C9-D888-4DFD-821C-C8761C791457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7C6874-A790-4966-9E2B-1615E67A53D2}"/>
                </a:ext>
              </a:extLst>
            </p:cNvPr>
            <p:cNvSpPr/>
            <p:nvPr/>
          </p:nvSpPr>
          <p:spPr>
            <a:xfrm>
              <a:off x="0" y="4449763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B2B5D3-CC1C-45E2-BB10-D1175A138A49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5994648-15A7-4F74-9BE2-5A7A9FF67672}"/>
                </a:ext>
              </a:extLst>
            </p:cNvPr>
            <p:cNvSpPr/>
            <p:nvPr/>
          </p:nvSpPr>
          <p:spPr>
            <a:xfrm>
              <a:off x="0" y="3079750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AAA86F4-5F6B-408E-BB3A-E89D057B1437}"/>
              </a:ext>
            </a:extLst>
          </p:cNvPr>
          <p:cNvSpPr/>
          <p:nvPr userDrawn="1"/>
        </p:nvSpPr>
        <p:spPr>
          <a:xfrm>
            <a:off x="2387600" y="1"/>
            <a:ext cx="7416800" cy="6858001"/>
          </a:xfrm>
          <a:custGeom>
            <a:avLst/>
            <a:gdLst>
              <a:gd name="connsiteX0" fmla="*/ 2297777 w 7416800"/>
              <a:gd name="connsiteY0" fmla="*/ 0 h 6858001"/>
              <a:gd name="connsiteX1" fmla="*/ 5119024 w 7416800"/>
              <a:gd name="connsiteY1" fmla="*/ 0 h 6858001"/>
              <a:gd name="connsiteX2" fmla="*/ 5151877 w 7416800"/>
              <a:gd name="connsiteY2" fmla="*/ 12024 h 6858001"/>
              <a:gd name="connsiteX3" fmla="*/ 7416800 w 7416800"/>
              <a:gd name="connsiteY3" fmla="*/ 3429000 h 6858001"/>
              <a:gd name="connsiteX4" fmla="*/ 5151877 w 7416800"/>
              <a:gd name="connsiteY4" fmla="*/ 6845976 h 6858001"/>
              <a:gd name="connsiteX5" fmla="*/ 5119021 w 7416800"/>
              <a:gd name="connsiteY5" fmla="*/ 6858001 h 6858001"/>
              <a:gd name="connsiteX6" fmla="*/ 2297779 w 7416800"/>
              <a:gd name="connsiteY6" fmla="*/ 6858001 h 6858001"/>
              <a:gd name="connsiteX7" fmla="*/ 2264924 w 7416800"/>
              <a:gd name="connsiteY7" fmla="*/ 6845976 h 6858001"/>
              <a:gd name="connsiteX8" fmla="*/ 0 w 7416800"/>
              <a:gd name="connsiteY8" fmla="*/ 3429000 h 6858001"/>
              <a:gd name="connsiteX9" fmla="*/ 2264924 w 7416800"/>
              <a:gd name="connsiteY9" fmla="*/ 12024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16800" h="6858001">
                <a:moveTo>
                  <a:pt x="2297777" y="0"/>
                </a:moveTo>
                <a:lnTo>
                  <a:pt x="5119024" y="0"/>
                </a:lnTo>
                <a:lnTo>
                  <a:pt x="5151877" y="12024"/>
                </a:lnTo>
                <a:cubicBezTo>
                  <a:pt x="6482877" y="574990"/>
                  <a:pt x="7416800" y="1892930"/>
                  <a:pt x="7416800" y="3429000"/>
                </a:cubicBezTo>
                <a:cubicBezTo>
                  <a:pt x="7416800" y="4965070"/>
                  <a:pt x="6482877" y="6283010"/>
                  <a:pt x="5151877" y="6845976"/>
                </a:cubicBezTo>
                <a:lnTo>
                  <a:pt x="5119021" y="6858001"/>
                </a:lnTo>
                <a:lnTo>
                  <a:pt x="2297779" y="6858001"/>
                </a:lnTo>
                <a:lnTo>
                  <a:pt x="2264924" y="6845976"/>
                </a:lnTo>
                <a:cubicBezTo>
                  <a:pt x="933923" y="6283010"/>
                  <a:pt x="0" y="4965070"/>
                  <a:pt x="0" y="3429000"/>
                </a:cubicBezTo>
                <a:cubicBezTo>
                  <a:pt x="0" y="1892930"/>
                  <a:pt x="933923" y="574990"/>
                  <a:pt x="2264924" y="12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94FE51EC-6EEE-4E9B-95E0-8B3BEC6560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667000" y="0"/>
            <a:ext cx="6858000" cy="6858000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Insert Image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EC2E97-8DAA-48A7-AC52-B4B5AD2C486E}"/>
              </a:ext>
            </a:extLst>
          </p:cNvPr>
          <p:cNvCxnSpPr/>
          <p:nvPr userDrawn="1"/>
        </p:nvCxnSpPr>
        <p:spPr>
          <a:xfrm>
            <a:off x="5791785" y="3949699"/>
            <a:ext cx="608430" cy="0"/>
          </a:xfrm>
          <a:prstGeom prst="line">
            <a:avLst/>
          </a:prstGeom>
          <a:ln w="571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5002804-57E2-4379-9103-073F4D46F0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27248" y="1124712"/>
            <a:ext cx="5943600" cy="2596896"/>
          </a:xfrm>
        </p:spPr>
        <p:txBody>
          <a:bodyPr vert="horz" lIns="91440" tIns="45720" rIns="91440" bIns="45720" rtlCol="0" anchor="b" anchorCtr="1">
            <a:noAutofit/>
          </a:bodyPr>
          <a:lstStyle>
            <a:lvl1pPr algn="ctr">
              <a:defRPr lang="en-GB" sz="5400" b="0">
                <a:solidFill>
                  <a:schemeClr val="bg1"/>
                </a:solidFill>
                <a:latin typeface="+mj-lt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en-US" dirty="0"/>
              <a:t>THANK YOU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182412-18B8-4AC3-AA61-DAFA9BEABE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77266" y="4422773"/>
            <a:ext cx="3695206" cy="2769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2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4BD3722-9C29-415A-B4F9-404DF7CA27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77266" y="4859273"/>
            <a:ext cx="3695206" cy="2769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2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Phone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19AB0B4C-135C-4049-A378-55E85A240E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77266" y="5295773"/>
            <a:ext cx="3695206" cy="2769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2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Email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4C52246-1E1E-45D1-870F-11BEF23679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77266" y="5732272"/>
            <a:ext cx="3695206" cy="2769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2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Website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26A2B2-5127-40E8-8422-F1A7836E061C}"/>
              </a:ext>
            </a:extLst>
          </p:cNvPr>
          <p:cNvCxnSpPr/>
          <p:nvPr userDrawn="1"/>
        </p:nvCxnSpPr>
        <p:spPr>
          <a:xfrm>
            <a:off x="4516210" y="4422773"/>
            <a:ext cx="0" cy="15864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User" title="Icon - Presenter Name">
            <a:extLst>
              <a:ext uri="{FF2B5EF4-FFF2-40B4-BE49-F238E27FC236}">
                <a16:creationId xmlns:a16="http://schemas.microsoft.com/office/drawing/2014/main" id="{D8682255-0CCB-4829-A139-1448962118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2357" y="4451822"/>
            <a:ext cx="218900" cy="218900"/>
          </a:xfrm>
          <a:prstGeom prst="rect">
            <a:avLst/>
          </a:prstGeom>
        </p:spPr>
      </p:pic>
      <p:pic>
        <p:nvPicPr>
          <p:cNvPr id="24" name="Graphic 23" descr="Envelope" title="Icon Presenter Email">
            <a:extLst>
              <a:ext uri="{FF2B5EF4-FFF2-40B4-BE49-F238E27FC236}">
                <a16:creationId xmlns:a16="http://schemas.microsoft.com/office/drawing/2014/main" id="{C70B540F-9BDA-45EE-8344-27F1110D8E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92357" y="5324822"/>
            <a:ext cx="218900" cy="218900"/>
          </a:xfrm>
          <a:prstGeom prst="rect">
            <a:avLst/>
          </a:prstGeom>
        </p:spPr>
      </p:pic>
      <p:pic>
        <p:nvPicPr>
          <p:cNvPr id="25" name="Graphic 24" descr="Smart Phone" title="Icon - Presenter Phone Number">
            <a:extLst>
              <a:ext uri="{FF2B5EF4-FFF2-40B4-BE49-F238E27FC236}">
                <a16:creationId xmlns:a16="http://schemas.microsoft.com/office/drawing/2014/main" id="{F9F9D3D1-F5F6-4B04-BA68-9B89F0E1FDE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92357" y="4888322"/>
            <a:ext cx="218900" cy="218900"/>
          </a:xfrm>
          <a:prstGeom prst="rect">
            <a:avLst/>
          </a:prstGeom>
        </p:spPr>
      </p:pic>
      <p:pic>
        <p:nvPicPr>
          <p:cNvPr id="26" name="Graphic 25" descr="Link">
            <a:extLst>
              <a:ext uri="{FF2B5EF4-FFF2-40B4-BE49-F238E27FC236}">
                <a16:creationId xmlns:a16="http://schemas.microsoft.com/office/drawing/2014/main" id="{0A350BC5-221A-4142-86A1-5B33F3184E8B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79414" y="5748378"/>
            <a:ext cx="244786" cy="24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615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A87BE54-14DC-472D-8337-75B1A8A35BF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87D6B07-9595-4D7C-A1C7-EE4327E86C4F}"/>
              </a:ext>
            </a:extLst>
          </p:cNvPr>
          <p:cNvGrpSpPr/>
          <p:nvPr userDrawn="1"/>
        </p:nvGrpSpPr>
        <p:grpSpPr>
          <a:xfrm>
            <a:off x="0" y="1770061"/>
            <a:ext cx="12192000" cy="3255962"/>
            <a:chOff x="0" y="1770061"/>
            <a:chExt cx="12192000" cy="3255962"/>
          </a:xfrm>
          <a:solidFill>
            <a:schemeClr val="bg2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1EAC7A8-37E9-4B9E-B736-A22B168C80E4}"/>
                </a:ext>
              </a:extLst>
            </p:cNvPr>
            <p:cNvSpPr/>
            <p:nvPr/>
          </p:nvSpPr>
          <p:spPr>
            <a:xfrm>
              <a:off x="0" y="1770061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72B49C9-D888-4DFD-821C-C8761C791457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7C6874-A790-4966-9E2B-1615E67A53D2}"/>
                </a:ext>
              </a:extLst>
            </p:cNvPr>
            <p:cNvSpPr/>
            <p:nvPr/>
          </p:nvSpPr>
          <p:spPr>
            <a:xfrm>
              <a:off x="0" y="4449763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B2B5D3-CC1C-45E2-BB10-D1175A138A49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5994648-15A7-4F74-9BE2-5A7A9FF67672}"/>
                </a:ext>
              </a:extLst>
            </p:cNvPr>
            <p:cNvSpPr/>
            <p:nvPr/>
          </p:nvSpPr>
          <p:spPr>
            <a:xfrm>
              <a:off x="0" y="3079750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AAA86F4-5F6B-408E-BB3A-E89D057B1437}"/>
              </a:ext>
            </a:extLst>
          </p:cNvPr>
          <p:cNvSpPr/>
          <p:nvPr userDrawn="1"/>
        </p:nvSpPr>
        <p:spPr>
          <a:xfrm>
            <a:off x="2387600" y="1"/>
            <a:ext cx="7416800" cy="6858001"/>
          </a:xfrm>
          <a:custGeom>
            <a:avLst/>
            <a:gdLst>
              <a:gd name="connsiteX0" fmla="*/ 2297777 w 7416800"/>
              <a:gd name="connsiteY0" fmla="*/ 0 h 6858001"/>
              <a:gd name="connsiteX1" fmla="*/ 5119024 w 7416800"/>
              <a:gd name="connsiteY1" fmla="*/ 0 h 6858001"/>
              <a:gd name="connsiteX2" fmla="*/ 5151877 w 7416800"/>
              <a:gd name="connsiteY2" fmla="*/ 12024 h 6858001"/>
              <a:gd name="connsiteX3" fmla="*/ 7416800 w 7416800"/>
              <a:gd name="connsiteY3" fmla="*/ 3429000 h 6858001"/>
              <a:gd name="connsiteX4" fmla="*/ 5151877 w 7416800"/>
              <a:gd name="connsiteY4" fmla="*/ 6845976 h 6858001"/>
              <a:gd name="connsiteX5" fmla="*/ 5119021 w 7416800"/>
              <a:gd name="connsiteY5" fmla="*/ 6858001 h 6858001"/>
              <a:gd name="connsiteX6" fmla="*/ 2297779 w 7416800"/>
              <a:gd name="connsiteY6" fmla="*/ 6858001 h 6858001"/>
              <a:gd name="connsiteX7" fmla="*/ 2264924 w 7416800"/>
              <a:gd name="connsiteY7" fmla="*/ 6845976 h 6858001"/>
              <a:gd name="connsiteX8" fmla="*/ 0 w 7416800"/>
              <a:gd name="connsiteY8" fmla="*/ 3429000 h 6858001"/>
              <a:gd name="connsiteX9" fmla="*/ 2264924 w 7416800"/>
              <a:gd name="connsiteY9" fmla="*/ 12024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16800" h="6858001">
                <a:moveTo>
                  <a:pt x="2297777" y="0"/>
                </a:moveTo>
                <a:lnTo>
                  <a:pt x="5119024" y="0"/>
                </a:lnTo>
                <a:lnTo>
                  <a:pt x="5151877" y="12024"/>
                </a:lnTo>
                <a:cubicBezTo>
                  <a:pt x="6482877" y="574990"/>
                  <a:pt x="7416800" y="1892930"/>
                  <a:pt x="7416800" y="3429000"/>
                </a:cubicBezTo>
                <a:cubicBezTo>
                  <a:pt x="7416800" y="4965070"/>
                  <a:pt x="6482877" y="6283010"/>
                  <a:pt x="5151877" y="6845976"/>
                </a:cubicBezTo>
                <a:lnTo>
                  <a:pt x="5119021" y="6858001"/>
                </a:lnTo>
                <a:lnTo>
                  <a:pt x="2297779" y="6858001"/>
                </a:lnTo>
                <a:lnTo>
                  <a:pt x="2264924" y="6845976"/>
                </a:lnTo>
                <a:cubicBezTo>
                  <a:pt x="933923" y="6283010"/>
                  <a:pt x="0" y="4965070"/>
                  <a:pt x="0" y="3429000"/>
                </a:cubicBezTo>
                <a:cubicBezTo>
                  <a:pt x="0" y="1892930"/>
                  <a:pt x="933923" y="574990"/>
                  <a:pt x="2264924" y="12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94FE51EC-6EEE-4E9B-95E0-8B3BEC6560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667000" y="0"/>
            <a:ext cx="6858000" cy="6858000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Insert Image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EC2E97-8DAA-48A7-AC52-B4B5AD2C486E}"/>
              </a:ext>
            </a:extLst>
          </p:cNvPr>
          <p:cNvCxnSpPr/>
          <p:nvPr userDrawn="1"/>
        </p:nvCxnSpPr>
        <p:spPr>
          <a:xfrm>
            <a:off x="5791785" y="3949699"/>
            <a:ext cx="608430" cy="0"/>
          </a:xfrm>
          <a:prstGeom prst="line">
            <a:avLst/>
          </a:prstGeom>
          <a:ln w="571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5002804-57E2-4379-9103-073F4D46F0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27248" y="1124712"/>
            <a:ext cx="5943600" cy="2596896"/>
          </a:xfrm>
        </p:spPr>
        <p:txBody>
          <a:bodyPr vert="horz" lIns="91440" tIns="45720" rIns="91440" bIns="45720" rtlCol="0" anchor="b" anchorCtr="1">
            <a:noAutofit/>
          </a:bodyPr>
          <a:lstStyle>
            <a:lvl1pPr algn="ctr">
              <a:defRPr lang="en-GB" sz="5400" b="0">
                <a:solidFill>
                  <a:schemeClr val="bg1"/>
                </a:solidFill>
                <a:latin typeface="+mj-lt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en-US" dirty="0"/>
              <a:t>THANK YOU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182412-18B8-4AC3-AA61-DAFA9BEABE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77266" y="4422773"/>
            <a:ext cx="3695206" cy="2769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2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4BD3722-9C29-415A-B4F9-404DF7CA27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77266" y="4859273"/>
            <a:ext cx="3695206" cy="2769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2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Phone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19AB0B4C-135C-4049-A378-55E85A240E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77266" y="5295773"/>
            <a:ext cx="3695206" cy="2769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2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Email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4C52246-1E1E-45D1-870F-11BEF23679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77266" y="5732272"/>
            <a:ext cx="3695206" cy="2769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2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Website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26A2B2-5127-40E8-8422-F1A7836E061C}"/>
              </a:ext>
            </a:extLst>
          </p:cNvPr>
          <p:cNvCxnSpPr/>
          <p:nvPr userDrawn="1"/>
        </p:nvCxnSpPr>
        <p:spPr>
          <a:xfrm>
            <a:off x="4516210" y="4422773"/>
            <a:ext cx="0" cy="15864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User" title="Icon - Presenter Name">
            <a:extLst>
              <a:ext uri="{FF2B5EF4-FFF2-40B4-BE49-F238E27FC236}">
                <a16:creationId xmlns:a16="http://schemas.microsoft.com/office/drawing/2014/main" id="{D8682255-0CCB-4829-A139-1448962118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2357" y="4451822"/>
            <a:ext cx="218900" cy="218900"/>
          </a:xfrm>
          <a:prstGeom prst="rect">
            <a:avLst/>
          </a:prstGeom>
        </p:spPr>
      </p:pic>
      <p:pic>
        <p:nvPicPr>
          <p:cNvPr id="24" name="Graphic 23" descr="Envelope" title="Icon Presenter Email">
            <a:extLst>
              <a:ext uri="{FF2B5EF4-FFF2-40B4-BE49-F238E27FC236}">
                <a16:creationId xmlns:a16="http://schemas.microsoft.com/office/drawing/2014/main" id="{C70B540F-9BDA-45EE-8344-27F1110D8E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92357" y="5324822"/>
            <a:ext cx="218900" cy="218900"/>
          </a:xfrm>
          <a:prstGeom prst="rect">
            <a:avLst/>
          </a:prstGeom>
        </p:spPr>
      </p:pic>
      <p:pic>
        <p:nvPicPr>
          <p:cNvPr id="25" name="Graphic 24" descr="Smart Phone" title="Icon - Presenter Phone Number">
            <a:extLst>
              <a:ext uri="{FF2B5EF4-FFF2-40B4-BE49-F238E27FC236}">
                <a16:creationId xmlns:a16="http://schemas.microsoft.com/office/drawing/2014/main" id="{F9F9D3D1-F5F6-4B04-BA68-9B89F0E1FDE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92357" y="4888322"/>
            <a:ext cx="218900" cy="218900"/>
          </a:xfrm>
          <a:prstGeom prst="rect">
            <a:avLst/>
          </a:prstGeom>
        </p:spPr>
      </p:pic>
      <p:pic>
        <p:nvPicPr>
          <p:cNvPr id="26" name="Graphic 25" descr="Link">
            <a:extLst>
              <a:ext uri="{FF2B5EF4-FFF2-40B4-BE49-F238E27FC236}">
                <a16:creationId xmlns:a16="http://schemas.microsoft.com/office/drawing/2014/main" id="{0A350BC5-221A-4142-86A1-5B33F3184E8B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79414" y="5748378"/>
            <a:ext cx="244786" cy="24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850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7922399-8F89-408C-9341-D40CA0241FCA}"/>
              </a:ext>
            </a:extLst>
          </p:cNvPr>
          <p:cNvGrpSpPr/>
          <p:nvPr userDrawn="1"/>
        </p:nvGrpSpPr>
        <p:grpSpPr>
          <a:xfrm>
            <a:off x="0" y="0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5EAD396-D3B3-4625-ACBD-8DCCDF68C02E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2C31EA-DE60-4B04-A0E7-EDD781F8A5ED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826666-F495-4F73-9C0B-BC35C12A04E5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F7154B4-247C-4EA1-8F79-B1AFEA43A0F7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33A835-6677-412B-8504-280D41A43FC8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019585-CD61-4AAA-BCA3-6E510EC9EBFD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FB1669E-AC4B-4D18-ABA0-2ADB207AEC71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271D27F-F18F-48D4-ABF0-157A76F8D90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2000">
                <a:srgbClr val="FFFFFF">
                  <a:alpha val="70000"/>
                </a:srgbClr>
              </a:gs>
              <a:gs pos="9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53B37E2-51CB-4B16-865A-4404D1562370}"/>
              </a:ext>
            </a:extLst>
          </p:cNvPr>
          <p:cNvSpPr/>
          <p:nvPr/>
        </p:nvSpPr>
        <p:spPr>
          <a:xfrm>
            <a:off x="5323076" y="997893"/>
            <a:ext cx="6868924" cy="5860108"/>
          </a:xfrm>
          <a:custGeom>
            <a:avLst/>
            <a:gdLst>
              <a:gd name="connsiteX0" fmla="*/ 3874977 w 6868924"/>
              <a:gd name="connsiteY0" fmla="*/ 0 h 5860108"/>
              <a:gd name="connsiteX1" fmla="*/ 6865098 w 6868924"/>
              <a:gd name="connsiteY1" fmla="*/ 1410132 h 5860108"/>
              <a:gd name="connsiteX2" fmla="*/ 6868924 w 6868924"/>
              <a:gd name="connsiteY2" fmla="*/ 1415249 h 5860108"/>
              <a:gd name="connsiteX3" fmla="*/ 6868924 w 6868924"/>
              <a:gd name="connsiteY3" fmla="*/ 5860108 h 5860108"/>
              <a:gd name="connsiteX4" fmla="*/ 551579 w 6868924"/>
              <a:gd name="connsiteY4" fmla="*/ 5860108 h 5860108"/>
              <a:gd name="connsiteX5" fmla="*/ 467689 w 6868924"/>
              <a:gd name="connsiteY5" fmla="*/ 5722022 h 5860108"/>
              <a:gd name="connsiteX6" fmla="*/ 0 w 6868924"/>
              <a:gd name="connsiteY6" fmla="*/ 3874977 h 5860108"/>
              <a:gd name="connsiteX7" fmla="*/ 3874977 w 6868924"/>
              <a:gd name="connsiteY7" fmla="*/ 0 h 5860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68924" h="5860108">
                <a:moveTo>
                  <a:pt x="3874977" y="0"/>
                </a:moveTo>
                <a:cubicBezTo>
                  <a:pt x="5078778" y="0"/>
                  <a:pt x="6154370" y="548929"/>
                  <a:pt x="6865098" y="1410132"/>
                </a:cubicBezTo>
                <a:lnTo>
                  <a:pt x="6868924" y="1415249"/>
                </a:lnTo>
                <a:lnTo>
                  <a:pt x="6868924" y="5860108"/>
                </a:lnTo>
                <a:lnTo>
                  <a:pt x="551579" y="5860108"/>
                </a:lnTo>
                <a:lnTo>
                  <a:pt x="467689" y="5722022"/>
                </a:lnTo>
                <a:cubicBezTo>
                  <a:pt x="169423" y="5172963"/>
                  <a:pt x="0" y="4543756"/>
                  <a:pt x="0" y="3874977"/>
                </a:cubicBezTo>
                <a:cubicBezTo>
                  <a:pt x="0" y="1734886"/>
                  <a:pt x="1734886" y="0"/>
                  <a:pt x="387497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BB6343A-FD10-4841-94C8-487A8E7E71C7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5576326" y="1251144"/>
            <a:ext cx="6615674" cy="5625145"/>
          </a:xfrm>
          <a:custGeom>
            <a:avLst/>
            <a:gdLst>
              <a:gd name="connsiteX0" fmla="*/ 3621727 w 6615674"/>
              <a:gd name="connsiteY0" fmla="*/ 0 h 5625145"/>
              <a:gd name="connsiteX1" fmla="*/ 6416428 w 6615674"/>
              <a:gd name="connsiteY1" fmla="*/ 1317972 h 5625145"/>
              <a:gd name="connsiteX2" fmla="*/ 6615674 w 6615674"/>
              <a:gd name="connsiteY2" fmla="*/ 1584421 h 5625145"/>
              <a:gd name="connsiteX3" fmla="*/ 6615674 w 6615674"/>
              <a:gd name="connsiteY3" fmla="*/ 5625145 h 5625145"/>
              <a:gd name="connsiteX4" fmla="*/ 605458 w 6615674"/>
              <a:gd name="connsiteY4" fmla="*/ 5625145 h 5625145"/>
              <a:gd name="connsiteX5" fmla="*/ 437123 w 6615674"/>
              <a:gd name="connsiteY5" fmla="*/ 5348058 h 5625145"/>
              <a:gd name="connsiteX6" fmla="*/ 0 w 6615674"/>
              <a:gd name="connsiteY6" fmla="*/ 3621727 h 5625145"/>
              <a:gd name="connsiteX7" fmla="*/ 3621727 w 6615674"/>
              <a:gd name="connsiteY7" fmla="*/ 0 h 562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5674" h="5625145">
                <a:moveTo>
                  <a:pt x="3621727" y="0"/>
                </a:moveTo>
                <a:cubicBezTo>
                  <a:pt x="4746854" y="0"/>
                  <a:pt x="5752150" y="513054"/>
                  <a:pt x="6416428" y="1317972"/>
                </a:cubicBezTo>
                <a:lnTo>
                  <a:pt x="6615674" y="1584421"/>
                </a:lnTo>
                <a:lnTo>
                  <a:pt x="6615674" y="5625145"/>
                </a:lnTo>
                <a:lnTo>
                  <a:pt x="605458" y="5625145"/>
                </a:lnTo>
                <a:lnTo>
                  <a:pt x="437123" y="5348058"/>
                </a:lnTo>
                <a:cubicBezTo>
                  <a:pt x="158350" y="4834883"/>
                  <a:pt x="0" y="4246798"/>
                  <a:pt x="0" y="3621727"/>
                </a:cubicBezTo>
                <a:cubicBezTo>
                  <a:pt x="0" y="1621502"/>
                  <a:pt x="1621502" y="0"/>
                  <a:pt x="3621727" y="0"/>
                </a:cubicBez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wrap="square" lIns="274320" tIns="64008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B39506-58A9-4B12-A7D1-1B956C6BFA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79" y="504419"/>
            <a:ext cx="5144927" cy="1480711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9F3BCA0-0088-459C-B430-8B531ECC56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080" y="2526124"/>
            <a:ext cx="3801966" cy="3653188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defRPr lang="en-US" sz="1400" dirty="0" smtClean="0"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0377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7922399-8F89-408C-9341-D40CA0241FCA}"/>
              </a:ext>
            </a:extLst>
          </p:cNvPr>
          <p:cNvGrpSpPr/>
          <p:nvPr userDrawn="1"/>
        </p:nvGrpSpPr>
        <p:grpSpPr>
          <a:xfrm>
            <a:off x="0" y="0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5EAD396-D3B3-4625-ACBD-8DCCDF68C02E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2C31EA-DE60-4B04-A0E7-EDD781F8A5ED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826666-F495-4F73-9C0B-BC35C12A04E5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F7154B4-247C-4EA1-8F79-B1AFEA43A0F7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33A835-6677-412B-8504-280D41A43FC8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019585-CD61-4AAA-BCA3-6E510EC9EBFD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FB1669E-AC4B-4D18-ABA0-2ADB207AEC71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271D27F-F18F-48D4-ABF0-157A76F8D909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2000">
                <a:srgbClr val="FFFFFF">
                  <a:alpha val="70000"/>
                </a:srgbClr>
              </a:gs>
              <a:gs pos="9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0027EDB-1D1D-4165-80FC-FDCCD04FF30D}"/>
              </a:ext>
            </a:extLst>
          </p:cNvPr>
          <p:cNvSpPr/>
          <p:nvPr userDrawn="1"/>
        </p:nvSpPr>
        <p:spPr>
          <a:xfrm>
            <a:off x="-1" y="1"/>
            <a:ext cx="4779964" cy="6413064"/>
          </a:xfrm>
          <a:custGeom>
            <a:avLst/>
            <a:gdLst>
              <a:gd name="connsiteX0" fmla="*/ 0 w 4779964"/>
              <a:gd name="connsiteY0" fmla="*/ 0 h 6413064"/>
              <a:gd name="connsiteX1" fmla="*/ 3376101 w 4779964"/>
              <a:gd name="connsiteY1" fmla="*/ 0 h 6413064"/>
              <a:gd name="connsiteX2" fmla="*/ 3478395 w 4779964"/>
              <a:gd name="connsiteY2" fmla="*/ 76494 h 6413064"/>
              <a:gd name="connsiteX3" fmla="*/ 4779964 w 4779964"/>
              <a:gd name="connsiteY3" fmla="*/ 2836412 h 6413064"/>
              <a:gd name="connsiteX4" fmla="*/ 1203312 w 4779964"/>
              <a:gd name="connsiteY4" fmla="*/ 6413064 h 6413064"/>
              <a:gd name="connsiteX5" fmla="*/ 139725 w 4779964"/>
              <a:gd name="connsiteY5" fmla="*/ 6252265 h 6413064"/>
              <a:gd name="connsiteX6" fmla="*/ 0 w 4779964"/>
              <a:gd name="connsiteY6" fmla="*/ 6204987 h 6413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9964" h="6413064">
                <a:moveTo>
                  <a:pt x="0" y="0"/>
                </a:moveTo>
                <a:lnTo>
                  <a:pt x="3376101" y="0"/>
                </a:lnTo>
                <a:lnTo>
                  <a:pt x="3478395" y="76494"/>
                </a:lnTo>
                <a:cubicBezTo>
                  <a:pt x="4273296" y="732504"/>
                  <a:pt x="4779964" y="1725289"/>
                  <a:pt x="4779964" y="2836412"/>
                </a:cubicBezTo>
                <a:cubicBezTo>
                  <a:pt x="4779964" y="4811742"/>
                  <a:pt x="3178642" y="6413064"/>
                  <a:pt x="1203312" y="6413064"/>
                </a:cubicBezTo>
                <a:cubicBezTo>
                  <a:pt x="832938" y="6413064"/>
                  <a:pt x="475712" y="6356768"/>
                  <a:pt x="139725" y="6252265"/>
                </a:cubicBezTo>
                <a:lnTo>
                  <a:pt x="0" y="62049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5588DAC9-9605-47F7-AA27-84E30747CFFD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-1" y="2"/>
            <a:ext cx="4546212" cy="6179311"/>
          </a:xfrm>
          <a:custGeom>
            <a:avLst/>
            <a:gdLst>
              <a:gd name="connsiteX0" fmla="*/ 0 w 4546212"/>
              <a:gd name="connsiteY0" fmla="*/ 0 h 6179311"/>
              <a:gd name="connsiteX1" fmla="*/ 2966308 w 4546212"/>
              <a:gd name="connsiteY1" fmla="*/ 0 h 6179311"/>
              <a:gd name="connsiteX2" fmla="*/ 3072360 w 4546212"/>
              <a:gd name="connsiteY2" fmla="*/ 64428 h 6179311"/>
              <a:gd name="connsiteX3" fmla="*/ 4546212 w 4546212"/>
              <a:gd name="connsiteY3" fmla="*/ 2836412 h 6179311"/>
              <a:gd name="connsiteX4" fmla="*/ 1203313 w 4546212"/>
              <a:gd name="connsiteY4" fmla="*/ 6179311 h 6179311"/>
              <a:gd name="connsiteX5" fmla="*/ 53912 w 4546212"/>
              <a:gd name="connsiteY5" fmla="*/ 5976465 h 6179311"/>
              <a:gd name="connsiteX6" fmla="*/ 0 w 4546212"/>
              <a:gd name="connsiteY6" fmla="*/ 5955208 h 617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6212" h="6179311">
                <a:moveTo>
                  <a:pt x="0" y="0"/>
                </a:moveTo>
                <a:lnTo>
                  <a:pt x="2966308" y="0"/>
                </a:lnTo>
                <a:lnTo>
                  <a:pt x="3072360" y="64428"/>
                </a:lnTo>
                <a:cubicBezTo>
                  <a:pt x="3961577" y="665171"/>
                  <a:pt x="4546212" y="1682517"/>
                  <a:pt x="4546212" y="2836412"/>
                </a:cubicBezTo>
                <a:cubicBezTo>
                  <a:pt x="4546212" y="4682644"/>
                  <a:pt x="3049545" y="6179311"/>
                  <a:pt x="1203313" y="6179311"/>
                </a:cubicBezTo>
                <a:cubicBezTo>
                  <a:pt x="799450" y="6179311"/>
                  <a:pt x="412314" y="6107693"/>
                  <a:pt x="53912" y="5976465"/>
                </a:cubicBezTo>
                <a:lnTo>
                  <a:pt x="0" y="5955208"/>
                </a:ln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wrap="square" lIns="0" tIns="1097280" rIns="91440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B39506-58A9-4B12-A7D1-1B956C6BFA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5796" y="504419"/>
            <a:ext cx="6404696" cy="1480711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CB2E658-DE02-4D14-8415-C9DDE61D9C38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E270D38-BDD4-4090-8678-9B54159F6735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13">
            <a:extLst>
              <a:ext uri="{FF2B5EF4-FFF2-40B4-BE49-F238E27FC236}">
                <a16:creationId xmlns:a16="http://schemas.microsoft.com/office/drawing/2014/main" id="{6CBA0A2A-9DE2-4857-B906-40C2FAD631A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80494784-E07F-4E9E-941E-43AEB2F5F2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15796" y="2526124"/>
            <a:ext cx="3017520" cy="329184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defRPr lang="en-US" sz="1400" dirty="0" smtClean="0"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39D8D742-FDDB-4DD7-B481-22264BEA45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02972" y="2526124"/>
            <a:ext cx="3017520" cy="329184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defRPr lang="en-US" sz="1400" dirty="0" smtClean="0"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/>
              <a:t>Edit Master text styles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C3108-6645-447A-94B4-5B886047C764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764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AA00B8F-30F3-4771-B340-04E5180F24CB}"/>
              </a:ext>
            </a:extLst>
          </p:cNvPr>
          <p:cNvGrpSpPr/>
          <p:nvPr userDrawn="1"/>
        </p:nvGrpSpPr>
        <p:grpSpPr>
          <a:xfrm flipV="1">
            <a:off x="0" y="2404423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208B4A-3F77-46D6-894B-E1FDAD5EF77C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049B3A7-D7B3-4DED-82EF-7949C06DB4B2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7420EFC-AB3B-4D30-9B82-F93818D68456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E1AA950-E9D5-45D2-8DDB-2561BFC6C290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C364EA4-EB4C-4EBE-80D3-A6661DD396D5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F822B4B-4ECC-46E0-98C4-8752755855BC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B596D7-82DB-44A2-9A85-2074FFBDDA1F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5469995F-A28F-40A2-AB9B-09ACC9FB0598}"/>
              </a:ext>
            </a:extLst>
          </p:cNvPr>
          <p:cNvSpPr/>
          <p:nvPr userDrawn="1"/>
        </p:nvSpPr>
        <p:spPr>
          <a:xfrm flipV="1">
            <a:off x="0" y="0"/>
            <a:ext cx="12192000" cy="6539124"/>
          </a:xfrm>
          <a:prstGeom prst="rect">
            <a:avLst/>
          </a:prstGeom>
          <a:gradFill>
            <a:gsLst>
              <a:gs pos="25000">
                <a:schemeClr val="bg1">
                  <a:alpha val="0"/>
                </a:schemeClr>
              </a:gs>
              <a:gs pos="75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477C6A0E-9AD9-4DAE-A8F9-47352997DD40}"/>
              </a:ext>
            </a:extLst>
          </p:cNvPr>
          <p:cNvSpPr/>
          <p:nvPr/>
        </p:nvSpPr>
        <p:spPr>
          <a:xfrm>
            <a:off x="1" y="1"/>
            <a:ext cx="4779963" cy="6413064"/>
          </a:xfrm>
          <a:custGeom>
            <a:avLst/>
            <a:gdLst>
              <a:gd name="connsiteX0" fmla="*/ 0 w 4779963"/>
              <a:gd name="connsiteY0" fmla="*/ 0 h 6413064"/>
              <a:gd name="connsiteX1" fmla="*/ 3376100 w 4779963"/>
              <a:gd name="connsiteY1" fmla="*/ 0 h 6413064"/>
              <a:gd name="connsiteX2" fmla="*/ 3478394 w 4779963"/>
              <a:gd name="connsiteY2" fmla="*/ 76494 h 6413064"/>
              <a:gd name="connsiteX3" fmla="*/ 4779963 w 4779963"/>
              <a:gd name="connsiteY3" fmla="*/ 2836412 h 6413064"/>
              <a:gd name="connsiteX4" fmla="*/ 1203311 w 4779963"/>
              <a:gd name="connsiteY4" fmla="*/ 6413064 h 6413064"/>
              <a:gd name="connsiteX5" fmla="*/ 139724 w 4779963"/>
              <a:gd name="connsiteY5" fmla="*/ 6252265 h 6413064"/>
              <a:gd name="connsiteX6" fmla="*/ 0 w 4779963"/>
              <a:gd name="connsiteY6" fmla="*/ 6201125 h 6413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9963" h="6413064">
                <a:moveTo>
                  <a:pt x="0" y="0"/>
                </a:moveTo>
                <a:lnTo>
                  <a:pt x="3376100" y="0"/>
                </a:lnTo>
                <a:lnTo>
                  <a:pt x="3478394" y="76494"/>
                </a:lnTo>
                <a:cubicBezTo>
                  <a:pt x="4273295" y="732504"/>
                  <a:pt x="4779963" y="1725289"/>
                  <a:pt x="4779963" y="2836412"/>
                </a:cubicBezTo>
                <a:cubicBezTo>
                  <a:pt x="4779963" y="4811742"/>
                  <a:pt x="3178641" y="6413064"/>
                  <a:pt x="1203311" y="6413064"/>
                </a:cubicBezTo>
                <a:cubicBezTo>
                  <a:pt x="832937" y="6413064"/>
                  <a:pt x="475711" y="6356768"/>
                  <a:pt x="139724" y="6252265"/>
                </a:cubicBezTo>
                <a:lnTo>
                  <a:pt x="0" y="62011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48E37E15-2CF4-46CD-A97E-2366CDF20E89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-2" y="1"/>
            <a:ext cx="4546213" cy="6179312"/>
          </a:xfrm>
          <a:custGeom>
            <a:avLst/>
            <a:gdLst>
              <a:gd name="connsiteX0" fmla="*/ 0 w 4546213"/>
              <a:gd name="connsiteY0" fmla="*/ 0 h 6179312"/>
              <a:gd name="connsiteX1" fmla="*/ 2966307 w 4546213"/>
              <a:gd name="connsiteY1" fmla="*/ 0 h 6179312"/>
              <a:gd name="connsiteX2" fmla="*/ 3072361 w 4546213"/>
              <a:gd name="connsiteY2" fmla="*/ 64429 h 6179312"/>
              <a:gd name="connsiteX3" fmla="*/ 4546213 w 4546213"/>
              <a:gd name="connsiteY3" fmla="*/ 2836413 h 6179312"/>
              <a:gd name="connsiteX4" fmla="*/ 1203314 w 4546213"/>
              <a:gd name="connsiteY4" fmla="*/ 6179312 h 6179312"/>
              <a:gd name="connsiteX5" fmla="*/ 209238 w 4546213"/>
              <a:gd name="connsiteY5" fmla="*/ 6029022 h 6179312"/>
              <a:gd name="connsiteX6" fmla="*/ 0 w 4546213"/>
              <a:gd name="connsiteY6" fmla="*/ 5952440 h 6179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6213" h="6179312">
                <a:moveTo>
                  <a:pt x="0" y="0"/>
                </a:moveTo>
                <a:lnTo>
                  <a:pt x="2966307" y="0"/>
                </a:lnTo>
                <a:lnTo>
                  <a:pt x="3072361" y="64429"/>
                </a:lnTo>
                <a:cubicBezTo>
                  <a:pt x="3961578" y="665172"/>
                  <a:pt x="4546213" y="1682518"/>
                  <a:pt x="4546213" y="2836413"/>
                </a:cubicBezTo>
                <a:cubicBezTo>
                  <a:pt x="4546213" y="4682645"/>
                  <a:pt x="3049546" y="6179312"/>
                  <a:pt x="1203314" y="6179312"/>
                </a:cubicBezTo>
                <a:cubicBezTo>
                  <a:pt x="857146" y="6179312"/>
                  <a:pt x="523266" y="6126695"/>
                  <a:pt x="209238" y="6029022"/>
                </a:cubicBezTo>
                <a:lnTo>
                  <a:pt x="0" y="5952440"/>
                </a:ln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wrap="square" lIns="0" tIns="1097280" rIns="91440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B39506-58A9-4B12-A7D1-1B956C6BFA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5796" y="504419"/>
            <a:ext cx="6404696" cy="1480711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CB2E658-DE02-4D14-8415-C9DDE61D9C38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E270D38-BDD4-4090-8678-9B54159F6735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13">
            <a:extLst>
              <a:ext uri="{FF2B5EF4-FFF2-40B4-BE49-F238E27FC236}">
                <a16:creationId xmlns:a16="http://schemas.microsoft.com/office/drawing/2014/main" id="{6CBA0A2A-9DE2-4857-B906-40C2FAD631A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80494784-E07F-4E9E-941E-43AEB2F5F2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15796" y="2526124"/>
            <a:ext cx="3017520" cy="329184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defRPr lang="en-US" sz="1400" dirty="0" smtClean="0"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39D8D742-FDDB-4DD7-B481-22264BEA45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02972" y="2526124"/>
            <a:ext cx="3017520" cy="329184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defRPr lang="en-US" sz="1400" dirty="0" smtClean="0"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/>
              <a:t>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0FA4ECA-2E91-495E-BD1A-B2CAEE758E77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1118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7922399-8F89-408C-9341-D40CA0241FCA}"/>
              </a:ext>
            </a:extLst>
          </p:cNvPr>
          <p:cNvGrpSpPr/>
          <p:nvPr userDrawn="1"/>
        </p:nvGrpSpPr>
        <p:grpSpPr>
          <a:xfrm>
            <a:off x="0" y="0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5EAD396-D3B3-4625-ACBD-8DCCDF68C02E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2C31EA-DE60-4B04-A0E7-EDD781F8A5ED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826666-F495-4F73-9C0B-BC35C12A04E5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F7154B4-247C-4EA1-8F79-B1AFEA43A0F7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33A835-6677-412B-8504-280D41A43FC8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019585-CD61-4AAA-BCA3-6E510EC9EBFD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FB1669E-AC4B-4D18-ABA0-2ADB207AEC71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271D27F-F18F-48D4-ABF0-157A76F8D909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2000">
                <a:srgbClr val="FFFFFF">
                  <a:alpha val="70000"/>
                </a:srgbClr>
              </a:gs>
              <a:gs pos="9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0027EDB-1D1D-4165-80FC-FDCCD04FF30D}"/>
              </a:ext>
            </a:extLst>
          </p:cNvPr>
          <p:cNvSpPr/>
          <p:nvPr userDrawn="1"/>
        </p:nvSpPr>
        <p:spPr>
          <a:xfrm>
            <a:off x="-1" y="1"/>
            <a:ext cx="4779964" cy="6413064"/>
          </a:xfrm>
          <a:custGeom>
            <a:avLst/>
            <a:gdLst>
              <a:gd name="connsiteX0" fmla="*/ 0 w 4779964"/>
              <a:gd name="connsiteY0" fmla="*/ 0 h 6413064"/>
              <a:gd name="connsiteX1" fmla="*/ 3376101 w 4779964"/>
              <a:gd name="connsiteY1" fmla="*/ 0 h 6413064"/>
              <a:gd name="connsiteX2" fmla="*/ 3478395 w 4779964"/>
              <a:gd name="connsiteY2" fmla="*/ 76494 h 6413064"/>
              <a:gd name="connsiteX3" fmla="*/ 4779964 w 4779964"/>
              <a:gd name="connsiteY3" fmla="*/ 2836412 h 6413064"/>
              <a:gd name="connsiteX4" fmla="*/ 1203312 w 4779964"/>
              <a:gd name="connsiteY4" fmla="*/ 6413064 h 6413064"/>
              <a:gd name="connsiteX5" fmla="*/ 139725 w 4779964"/>
              <a:gd name="connsiteY5" fmla="*/ 6252265 h 6413064"/>
              <a:gd name="connsiteX6" fmla="*/ 0 w 4779964"/>
              <a:gd name="connsiteY6" fmla="*/ 6204987 h 6413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9964" h="6413064">
                <a:moveTo>
                  <a:pt x="0" y="0"/>
                </a:moveTo>
                <a:lnTo>
                  <a:pt x="3376101" y="0"/>
                </a:lnTo>
                <a:lnTo>
                  <a:pt x="3478395" y="76494"/>
                </a:lnTo>
                <a:cubicBezTo>
                  <a:pt x="4273296" y="732504"/>
                  <a:pt x="4779964" y="1725289"/>
                  <a:pt x="4779964" y="2836412"/>
                </a:cubicBezTo>
                <a:cubicBezTo>
                  <a:pt x="4779964" y="4811742"/>
                  <a:pt x="3178642" y="6413064"/>
                  <a:pt x="1203312" y="6413064"/>
                </a:cubicBezTo>
                <a:cubicBezTo>
                  <a:pt x="832938" y="6413064"/>
                  <a:pt x="475712" y="6356768"/>
                  <a:pt x="139725" y="6252265"/>
                </a:cubicBezTo>
                <a:lnTo>
                  <a:pt x="0" y="62049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5588DAC9-9605-47F7-AA27-84E30747CFFD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-1" y="2"/>
            <a:ext cx="4546212" cy="6179311"/>
          </a:xfrm>
          <a:custGeom>
            <a:avLst/>
            <a:gdLst>
              <a:gd name="connsiteX0" fmla="*/ 0 w 4546212"/>
              <a:gd name="connsiteY0" fmla="*/ 0 h 6179311"/>
              <a:gd name="connsiteX1" fmla="*/ 2966308 w 4546212"/>
              <a:gd name="connsiteY1" fmla="*/ 0 h 6179311"/>
              <a:gd name="connsiteX2" fmla="*/ 3072360 w 4546212"/>
              <a:gd name="connsiteY2" fmla="*/ 64428 h 6179311"/>
              <a:gd name="connsiteX3" fmla="*/ 4546212 w 4546212"/>
              <a:gd name="connsiteY3" fmla="*/ 2836412 h 6179311"/>
              <a:gd name="connsiteX4" fmla="*/ 1203313 w 4546212"/>
              <a:gd name="connsiteY4" fmla="*/ 6179311 h 6179311"/>
              <a:gd name="connsiteX5" fmla="*/ 53912 w 4546212"/>
              <a:gd name="connsiteY5" fmla="*/ 5976465 h 6179311"/>
              <a:gd name="connsiteX6" fmla="*/ 0 w 4546212"/>
              <a:gd name="connsiteY6" fmla="*/ 5955208 h 617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6212" h="6179311">
                <a:moveTo>
                  <a:pt x="0" y="0"/>
                </a:moveTo>
                <a:lnTo>
                  <a:pt x="2966308" y="0"/>
                </a:lnTo>
                <a:lnTo>
                  <a:pt x="3072360" y="64428"/>
                </a:lnTo>
                <a:cubicBezTo>
                  <a:pt x="3961577" y="665171"/>
                  <a:pt x="4546212" y="1682517"/>
                  <a:pt x="4546212" y="2836412"/>
                </a:cubicBezTo>
                <a:cubicBezTo>
                  <a:pt x="4546212" y="4682644"/>
                  <a:pt x="3049545" y="6179311"/>
                  <a:pt x="1203313" y="6179311"/>
                </a:cubicBezTo>
                <a:cubicBezTo>
                  <a:pt x="799450" y="6179311"/>
                  <a:pt x="412314" y="6107693"/>
                  <a:pt x="53912" y="5976465"/>
                </a:cubicBezTo>
                <a:lnTo>
                  <a:pt x="0" y="5955208"/>
                </a:ln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wrap="square" lIns="0" tIns="1097280" rIns="91440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B39506-58A9-4B12-A7D1-1B956C6BFA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5796" y="504419"/>
            <a:ext cx="6404696" cy="1480711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CB2E658-DE02-4D14-8415-C9DDE61D9C38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E270D38-BDD4-4090-8678-9B54159F6735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13">
            <a:extLst>
              <a:ext uri="{FF2B5EF4-FFF2-40B4-BE49-F238E27FC236}">
                <a16:creationId xmlns:a16="http://schemas.microsoft.com/office/drawing/2014/main" id="{6CBA0A2A-9DE2-4857-B906-40C2FAD631A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FC3108-6645-447A-94B4-5B886047C764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59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7922399-8F89-408C-9341-D40CA0241FCA}"/>
              </a:ext>
            </a:extLst>
          </p:cNvPr>
          <p:cNvGrpSpPr/>
          <p:nvPr userDrawn="1"/>
        </p:nvGrpSpPr>
        <p:grpSpPr>
          <a:xfrm>
            <a:off x="0" y="0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5EAD396-D3B3-4625-ACBD-8DCCDF68C02E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2C31EA-DE60-4B04-A0E7-EDD781F8A5ED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826666-F495-4F73-9C0B-BC35C12A04E5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F7154B4-247C-4EA1-8F79-B1AFEA43A0F7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33A835-6677-412B-8504-280D41A43FC8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019585-CD61-4AAA-BCA3-6E510EC9EBFD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FB1669E-AC4B-4D18-ABA0-2ADB207AEC71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271D27F-F18F-48D4-ABF0-157A76F8D909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1500">
                <a:srgbClr val="FFFFFF">
                  <a:alpha val="70000"/>
                </a:srgbClr>
              </a:gs>
              <a:gs pos="83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75D2485-288B-4C04-96B9-2B4A313C8922}"/>
              </a:ext>
            </a:extLst>
          </p:cNvPr>
          <p:cNvSpPr/>
          <p:nvPr/>
        </p:nvSpPr>
        <p:spPr>
          <a:xfrm>
            <a:off x="6493691" y="106341"/>
            <a:ext cx="5641826" cy="56418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id="{394F1CF1-D3A9-4DFB-9554-856AA539DB29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6706226" y="318876"/>
            <a:ext cx="5221224" cy="5221224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B39506-58A9-4B12-A7D1-1B956C6BFAD5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640079" y="504419"/>
            <a:ext cx="5910095" cy="1480711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9F3BCA0-0088-459C-B430-8B531ECC563B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640080" y="2526124"/>
            <a:ext cx="2651760" cy="3653188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defRPr lang="en-US" sz="1400" dirty="0" smtClean="0"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7852F8E-63AE-43DD-809C-B8606D34592B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A561C2-BA65-46C4-BE8C-1A7497E8844A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E0C5EDE2-FB09-4A30-A72F-4B587D8747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27393" y="2526124"/>
            <a:ext cx="2651760" cy="3653188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defRPr lang="en-US" sz="1400" dirty="0" smtClean="0"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28" name="Slide Number Placeholder 13">
            <a:extLst>
              <a:ext uri="{FF2B5EF4-FFF2-40B4-BE49-F238E27FC236}">
                <a16:creationId xmlns:a16="http://schemas.microsoft.com/office/drawing/2014/main" id="{CE1FD2D3-33AB-45C8-8460-A53DA1178B5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85E165C-C0B1-4DBC-9626-FFD61EB2A3C6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591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7922399-8F89-408C-9341-D40CA0241FCA}"/>
              </a:ext>
            </a:extLst>
          </p:cNvPr>
          <p:cNvGrpSpPr/>
          <p:nvPr userDrawn="1"/>
        </p:nvGrpSpPr>
        <p:grpSpPr>
          <a:xfrm flipV="1">
            <a:off x="0" y="2404423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5EAD396-D3B3-4625-ACBD-8DCCDF68C02E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2C31EA-DE60-4B04-A0E7-EDD781F8A5ED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826666-F495-4F73-9C0B-BC35C12A04E5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F7154B4-247C-4EA1-8F79-B1AFEA43A0F7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33A835-6677-412B-8504-280D41A43FC8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019585-CD61-4AAA-BCA3-6E510EC9EBFD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FB1669E-AC4B-4D18-ABA0-2ADB207AEC71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271D27F-F18F-48D4-ABF0-157A76F8D909}"/>
              </a:ext>
            </a:extLst>
          </p:cNvPr>
          <p:cNvSpPr/>
          <p:nvPr userDrawn="1"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chemeClr val="bg1">
                  <a:alpha val="0"/>
                </a:schemeClr>
              </a:gs>
              <a:gs pos="75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75D2485-288B-4C04-96B9-2B4A313C8922}"/>
              </a:ext>
            </a:extLst>
          </p:cNvPr>
          <p:cNvSpPr/>
          <p:nvPr/>
        </p:nvSpPr>
        <p:spPr>
          <a:xfrm>
            <a:off x="6493691" y="106341"/>
            <a:ext cx="5641826" cy="56418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id="{394F1CF1-D3A9-4DFB-9554-856AA539DB29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6706226" y="318876"/>
            <a:ext cx="5221224" cy="5221224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B39506-58A9-4B12-A7D1-1B956C6BFAD5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640079" y="504419"/>
            <a:ext cx="5910095" cy="1480711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9F3BCA0-0088-459C-B430-8B531ECC563B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640080" y="2526124"/>
            <a:ext cx="2651760" cy="3653188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defRPr lang="en-US" sz="1400" dirty="0" smtClean="0"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7852F8E-63AE-43DD-809C-B8606D34592B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A561C2-BA65-46C4-BE8C-1A7497E8844A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E0C5EDE2-FB09-4A30-A72F-4B587D8747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27393" y="2526124"/>
            <a:ext cx="2651760" cy="3653188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defRPr lang="en-US" sz="1400" dirty="0" smtClean="0"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504A362-78AD-4F31-9FCF-66BA2DBDB3E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D0E096E-920F-4CEE-BF9A-07CA664FED23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990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275E893-B909-4F92-896C-1901CA75CC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F112A8F-331B-4802-920C-B687B9108DB9}"/>
              </a:ext>
            </a:extLst>
          </p:cNvPr>
          <p:cNvGrpSpPr/>
          <p:nvPr userDrawn="1"/>
        </p:nvGrpSpPr>
        <p:grpSpPr>
          <a:xfrm>
            <a:off x="0" y="0"/>
            <a:ext cx="12192000" cy="3255962"/>
            <a:chOff x="0" y="1770061"/>
            <a:chExt cx="12192000" cy="3255962"/>
          </a:xfrm>
          <a:solidFill>
            <a:schemeClr val="bg1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7A887D8-B543-4BB8-8D6E-605A1E5C80FD}"/>
                </a:ext>
              </a:extLst>
            </p:cNvPr>
            <p:cNvSpPr/>
            <p:nvPr/>
          </p:nvSpPr>
          <p:spPr>
            <a:xfrm>
              <a:off x="0" y="1770061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C35E9C-9E03-4FFE-B868-4D04E8E7C1F3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4E81BF-ADCA-4D13-BE06-476741FE55C0}"/>
                </a:ext>
              </a:extLst>
            </p:cNvPr>
            <p:cNvSpPr/>
            <p:nvPr/>
          </p:nvSpPr>
          <p:spPr>
            <a:xfrm>
              <a:off x="0" y="4449763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63D872D-8369-4426-A311-7F054F9DB5E1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C819C9-B789-44A8-9B98-F466EE191F5D}"/>
                </a:ext>
              </a:extLst>
            </p:cNvPr>
            <p:cNvSpPr/>
            <p:nvPr/>
          </p:nvSpPr>
          <p:spPr>
            <a:xfrm>
              <a:off x="0" y="3079750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BE30369-1DF2-4ABA-B24A-6BFD5F61E2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1849" y="3387725"/>
            <a:ext cx="5680075" cy="1700866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4600" b="1" spc="-150">
                <a:solidFill>
                  <a:schemeClr val="accent2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Section Header</a:t>
            </a:r>
            <a:endParaRPr lang="en-GB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B2B3AD73-9CBC-4740-A178-7CA91A791E40}"/>
              </a:ext>
            </a:extLst>
          </p:cNvPr>
          <p:cNvSpPr/>
          <p:nvPr userDrawn="1"/>
        </p:nvSpPr>
        <p:spPr>
          <a:xfrm rot="18900000" flipH="1">
            <a:off x="436216" y="4610094"/>
            <a:ext cx="218598" cy="21859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D4FDF2-DE4E-4F8D-98CE-1DD90825B0A4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831849" y="5164364"/>
            <a:ext cx="5680075" cy="107858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spc="300" dirty="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11B3AF5-0AF9-445C-9B18-5CED755A048F}"/>
              </a:ext>
            </a:extLst>
          </p:cNvPr>
          <p:cNvSpPr/>
          <p:nvPr/>
        </p:nvSpPr>
        <p:spPr>
          <a:xfrm>
            <a:off x="6511925" y="131762"/>
            <a:ext cx="5416549" cy="54165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Picture Placeholder 21">
            <a:extLst>
              <a:ext uri="{FF2B5EF4-FFF2-40B4-BE49-F238E27FC236}">
                <a16:creationId xmlns:a16="http://schemas.microsoft.com/office/drawing/2014/main" id="{FF97C0E2-E15D-4EB9-9FF8-CB859892B95B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6715973" y="335810"/>
            <a:ext cx="5010912" cy="5010912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Insert Image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3967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275E893-B909-4F92-896C-1901CA75CC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F112A8F-331B-4802-920C-B687B9108DB9}"/>
              </a:ext>
            </a:extLst>
          </p:cNvPr>
          <p:cNvGrpSpPr/>
          <p:nvPr userDrawn="1"/>
        </p:nvGrpSpPr>
        <p:grpSpPr>
          <a:xfrm>
            <a:off x="0" y="0"/>
            <a:ext cx="12192000" cy="3255962"/>
            <a:chOff x="0" y="1770061"/>
            <a:chExt cx="12192000" cy="3255962"/>
          </a:xfrm>
          <a:solidFill>
            <a:schemeClr val="bg1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7A887D8-B543-4BB8-8D6E-605A1E5C80FD}"/>
                </a:ext>
              </a:extLst>
            </p:cNvPr>
            <p:cNvSpPr/>
            <p:nvPr/>
          </p:nvSpPr>
          <p:spPr>
            <a:xfrm>
              <a:off x="0" y="1770061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C35E9C-9E03-4FFE-B868-4D04E8E7C1F3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4E81BF-ADCA-4D13-BE06-476741FE55C0}"/>
                </a:ext>
              </a:extLst>
            </p:cNvPr>
            <p:cNvSpPr/>
            <p:nvPr/>
          </p:nvSpPr>
          <p:spPr>
            <a:xfrm>
              <a:off x="0" y="4449763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63D872D-8369-4426-A311-7F054F9DB5E1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C819C9-B789-44A8-9B98-F466EE191F5D}"/>
                </a:ext>
              </a:extLst>
            </p:cNvPr>
            <p:cNvSpPr/>
            <p:nvPr/>
          </p:nvSpPr>
          <p:spPr>
            <a:xfrm>
              <a:off x="0" y="3079750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BE30369-1DF2-4ABA-B24A-6BFD5F61E2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1849" y="3387725"/>
            <a:ext cx="5680075" cy="1700866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4600" b="1" spc="-150">
                <a:solidFill>
                  <a:schemeClr val="accent2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Section Header</a:t>
            </a:r>
            <a:endParaRPr lang="en-GB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B2B3AD73-9CBC-4740-A178-7CA91A791E40}"/>
              </a:ext>
            </a:extLst>
          </p:cNvPr>
          <p:cNvSpPr/>
          <p:nvPr userDrawn="1"/>
        </p:nvSpPr>
        <p:spPr>
          <a:xfrm rot="18900000" flipH="1">
            <a:off x="436216" y="4610094"/>
            <a:ext cx="218598" cy="21859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D4FDF2-DE4E-4F8D-98CE-1DD90825B0A4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831849" y="5164364"/>
            <a:ext cx="5680075" cy="107858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spc="300" dirty="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0476201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5609FE-43FB-456B-BAF9-6FC670B87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00492"/>
            <a:ext cx="10980413" cy="1484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9D659-7B46-41C1-9CA1-5746C1F33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522197"/>
            <a:ext cx="10980413" cy="3654765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9A1F076-A89C-4CB0-B989-3D0025F57611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C3D765-86AA-4427-A0B6-8B18C4317F15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3">
            <a:extLst>
              <a:ext uri="{FF2B5EF4-FFF2-40B4-BE49-F238E27FC236}">
                <a16:creationId xmlns:a16="http://schemas.microsoft.com/office/drawing/2014/main" id="{5F01409D-0479-49CD-B8ED-E73E5F96A2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16A1F9-49AB-4FE6-BBD0-DD68FF6EB753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891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5" r:id="rId3"/>
    <p:sldLayoutId id="2147483666" r:id="rId4"/>
    <p:sldLayoutId id="2147483671" r:id="rId5"/>
    <p:sldLayoutId id="2147483663" r:id="rId6"/>
    <p:sldLayoutId id="2147483664" r:id="rId7"/>
    <p:sldLayoutId id="2147483660" r:id="rId8"/>
    <p:sldLayoutId id="2147483675" r:id="rId9"/>
    <p:sldLayoutId id="2147483661" r:id="rId10"/>
    <p:sldLayoutId id="2147483655" r:id="rId11"/>
    <p:sldLayoutId id="2147483667" r:id="rId12"/>
    <p:sldLayoutId id="2147483670" r:id="rId13"/>
    <p:sldLayoutId id="2147483672" r:id="rId14"/>
    <p:sldLayoutId id="2147483668" r:id="rId15"/>
    <p:sldLayoutId id="214748366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Red umbrella">
            <a:extLst>
              <a:ext uri="{FF2B5EF4-FFF2-40B4-BE49-F238E27FC236}">
                <a16:creationId xmlns:a16="http://schemas.microsoft.com/office/drawing/2014/main" id="{30FFF511-4CAB-A64C-A5DD-3E2A8035478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A1BF7DBB-67AA-4599-B44E-07D280BDFA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000" b="0" dirty="0"/>
              <a:t>Group Tiger and Long</a:t>
            </a:r>
          </a:p>
        </p:txBody>
      </p:sp>
      <p:cxnSp>
        <p:nvCxnSpPr>
          <p:cNvPr id="17" name="Straight Connector 16" descr="divider line">
            <a:extLst>
              <a:ext uri="{FF2B5EF4-FFF2-40B4-BE49-F238E27FC236}">
                <a16:creationId xmlns:a16="http://schemas.microsoft.com/office/drawing/2014/main" id="{BA62D616-C355-46BC-B4B6-8254E2BE6EE7}"/>
              </a:ext>
            </a:extLst>
          </p:cNvPr>
          <p:cNvCxnSpPr/>
          <p:nvPr/>
        </p:nvCxnSpPr>
        <p:spPr>
          <a:xfrm>
            <a:off x="5791785" y="3949699"/>
            <a:ext cx="608430" cy="0"/>
          </a:xfrm>
          <a:prstGeom prst="line">
            <a:avLst/>
          </a:prstGeom>
          <a:ln w="571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13">
            <a:extLst>
              <a:ext uri="{FF2B5EF4-FFF2-40B4-BE49-F238E27FC236}">
                <a16:creationId xmlns:a16="http://schemas.microsoft.com/office/drawing/2014/main" id="{F5E856BA-8A49-437A-AC08-57B28491C5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IDEA PRESENTATION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7ECF636-D45E-4307-9E3A-89A2B59602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41140" y="5795479"/>
            <a:ext cx="2915816" cy="258532"/>
          </a:xfrm>
        </p:spPr>
        <p:txBody>
          <a:bodyPr/>
          <a:lstStyle/>
          <a:p>
            <a:r>
              <a:rPr lang="en-GB" dirty="0"/>
              <a:t>03/08/2018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1EF75A3-C09D-4991-B66E-2CADD8AFE1EC}"/>
              </a:ext>
            </a:extLst>
          </p:cNvPr>
          <p:cNvSpPr/>
          <p:nvPr/>
        </p:nvSpPr>
        <p:spPr>
          <a:xfrm>
            <a:off x="5254934" y="626558"/>
            <a:ext cx="1682133" cy="413354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Logo here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193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reptile portrait">
            <a:extLst>
              <a:ext uri="{FF2B5EF4-FFF2-40B4-BE49-F238E27FC236}">
                <a16:creationId xmlns:a16="http://schemas.microsoft.com/office/drawing/2014/main" id="{3A2CE605-99AC-D24C-98E0-471FD276265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2"/>
            <a:ext cx="4546212" cy="6179311"/>
          </a:xfrm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90299DC-93E7-4276-B2CA-3EAC7970D19A}"/>
              </a:ext>
            </a:extLst>
          </p:cNvPr>
          <p:cNvSpPr/>
          <p:nvPr/>
        </p:nvSpPr>
        <p:spPr>
          <a:xfrm>
            <a:off x="640079" y="6327866"/>
            <a:ext cx="1150621" cy="393610"/>
          </a:xfrm>
          <a:prstGeom prst="roundRect">
            <a:avLst>
              <a:gd name="adj" fmla="val 8785"/>
            </a:avLst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 here</a:t>
            </a:r>
            <a:endParaRPr lang="en-GB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BF01A071-338D-4D5A-BE90-3F5726F01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LOREM IPSUM DOLOR SIT AMET, CONSECTETUER ADIPISCING ELIT.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775E0DB-8B4F-485F-8415-F8F9045C1E3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Lorem ipsum dolor sit amet, consectetuer adipiscing elit. Maecenas porttitor congue </a:t>
            </a:r>
            <a:br>
              <a:rPr lang="en-GB" dirty="0"/>
            </a:br>
            <a:r>
              <a:rPr lang="en-GB" dirty="0"/>
              <a:t>massa. Fusce posuere, magna </a:t>
            </a:r>
            <a:br>
              <a:rPr lang="en-GB" dirty="0"/>
            </a:br>
            <a:r>
              <a:rPr lang="en-GB" dirty="0"/>
              <a:t>sed pulvinar ultricies, purus lectus malesuada libero, sit amet commodo magna eros quis urna.</a:t>
            </a:r>
          </a:p>
          <a:p>
            <a:r>
              <a:rPr lang="en-GB" dirty="0"/>
              <a:t>Nunc viverra imperdiet enim. </a:t>
            </a:r>
            <a:br>
              <a:rPr lang="en-GB" dirty="0"/>
            </a:br>
            <a:r>
              <a:rPr lang="en-GB" dirty="0"/>
              <a:t>Fusce est. Vivamus a tellus.</a:t>
            </a:r>
          </a:p>
          <a:p>
            <a:r>
              <a:rPr lang="en-GB" dirty="0"/>
              <a:t>Pellentesque habitant morbi tristique senectus et netus et malesuada fames ac turpis egestas. Proin pharetra </a:t>
            </a:r>
            <a:br>
              <a:rPr lang="en-GB" dirty="0"/>
            </a:br>
            <a:r>
              <a:rPr lang="en-GB" dirty="0"/>
              <a:t>nonummy pede. Mauris et orci.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A4B00A2-8957-4883-BF2C-980043E124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Lorem ipsum dolor sit amet, consectetuer adipiscing elit. Maecenas porttitor congue </a:t>
            </a:r>
            <a:br>
              <a:rPr lang="en-GB" dirty="0"/>
            </a:br>
            <a:r>
              <a:rPr lang="en-GB" dirty="0"/>
              <a:t>massa. Fusce posuere, magna </a:t>
            </a:r>
            <a:br>
              <a:rPr lang="en-GB" dirty="0"/>
            </a:br>
            <a:r>
              <a:rPr lang="en-GB" dirty="0"/>
              <a:t>sed pulvinar ultricies, purus lectus malesuada libero, sit amet commodo magna eros quis urna.</a:t>
            </a:r>
          </a:p>
          <a:p>
            <a:r>
              <a:rPr lang="en-GB" dirty="0"/>
              <a:t>Nunc viverra imperdiet enim. </a:t>
            </a:r>
            <a:br>
              <a:rPr lang="en-GB" dirty="0"/>
            </a:br>
            <a:r>
              <a:rPr lang="en-GB" dirty="0"/>
              <a:t>Fusce est. Vivamus a tellus.</a:t>
            </a:r>
          </a:p>
          <a:p>
            <a:r>
              <a:rPr lang="en-GB" dirty="0"/>
              <a:t>Pellentesque habitant morbi tristique senectus et netus et malesuada fames ac turpis egestas. Proin pharetra </a:t>
            </a:r>
            <a:br>
              <a:rPr lang="en-GB" dirty="0"/>
            </a:br>
            <a:r>
              <a:rPr lang="en-GB" dirty="0"/>
              <a:t>nonummy pede. Mauris et orci.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BAF6A24-4ECF-4F26-AAE3-EE8BD08C1B7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B4E619-4CA9-4A22-920F-20396BF50470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6610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red typewriter">
            <a:extLst>
              <a:ext uri="{FF2B5EF4-FFF2-40B4-BE49-F238E27FC236}">
                <a16:creationId xmlns:a16="http://schemas.microsoft.com/office/drawing/2014/main" id="{BDF09815-0DB2-284D-A9E2-349BCC910C0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A00AE9C-1AA0-4C74-B1A1-888D976F28BD}"/>
              </a:ext>
            </a:extLst>
          </p:cNvPr>
          <p:cNvSpPr/>
          <p:nvPr/>
        </p:nvSpPr>
        <p:spPr>
          <a:xfrm>
            <a:off x="640079" y="6327866"/>
            <a:ext cx="1150621" cy="393610"/>
          </a:xfrm>
          <a:prstGeom prst="roundRect">
            <a:avLst>
              <a:gd name="adj" fmla="val 8785"/>
            </a:avLst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 here</a:t>
            </a:r>
            <a:endParaRPr lang="en-GB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BF01A071-338D-4D5A-BE90-3F5726F01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LOREM IPSUM DOLOR SIT AMET, CONSECTETUER ADIPISCING ELIT.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775E0DB-8B4F-485F-8415-F8F9045C1E3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Lorem ipsum dolor sit amet, consectetuer adipiscing elit. Maecenas porttitor congue </a:t>
            </a:r>
            <a:br>
              <a:rPr lang="en-GB" dirty="0"/>
            </a:br>
            <a:r>
              <a:rPr lang="en-GB" dirty="0"/>
              <a:t>massa. Fusce posuere, magna </a:t>
            </a:r>
            <a:br>
              <a:rPr lang="en-GB" dirty="0"/>
            </a:br>
            <a:r>
              <a:rPr lang="en-GB" dirty="0"/>
              <a:t>sed pulvinar ultricies, purus lectus malesuada libero, sit amet commodo magna eros quis urna.</a:t>
            </a:r>
          </a:p>
          <a:p>
            <a:r>
              <a:rPr lang="en-GB" dirty="0"/>
              <a:t>Nunc viverra imperdiet enim. </a:t>
            </a:r>
            <a:br>
              <a:rPr lang="en-GB" dirty="0"/>
            </a:br>
            <a:r>
              <a:rPr lang="en-GB" dirty="0"/>
              <a:t>Fusce est. Vivamus a tellus.</a:t>
            </a:r>
          </a:p>
          <a:p>
            <a:r>
              <a:rPr lang="en-GB" dirty="0"/>
              <a:t>Pellentesque habitant morbi tristique senectus et netus et malesuada fames ac turpis egestas. Proin pharetra </a:t>
            </a:r>
            <a:br>
              <a:rPr lang="en-GB" dirty="0"/>
            </a:br>
            <a:r>
              <a:rPr lang="en-GB" dirty="0"/>
              <a:t>nonummy pede. Mauris et orci.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A4B00A2-8957-4883-BF2C-980043E124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Lorem ipsum dolor sit amet, consectetuer adipiscing elit. Maecenas porttitor congue </a:t>
            </a:r>
            <a:br>
              <a:rPr lang="en-GB" dirty="0"/>
            </a:br>
            <a:r>
              <a:rPr lang="en-GB" dirty="0"/>
              <a:t>massa. Fusce posuere, magna </a:t>
            </a:r>
            <a:br>
              <a:rPr lang="en-GB" dirty="0"/>
            </a:br>
            <a:r>
              <a:rPr lang="en-GB" dirty="0"/>
              <a:t>sed pulvinar ultricies, purus lectus malesuada libero, sit amet commodo magna eros quis urna.</a:t>
            </a:r>
          </a:p>
          <a:p>
            <a:r>
              <a:rPr lang="en-GB" dirty="0"/>
              <a:t>Nunc viverra imperdiet enim. </a:t>
            </a:r>
            <a:br>
              <a:rPr lang="en-GB" dirty="0"/>
            </a:br>
            <a:r>
              <a:rPr lang="en-GB" dirty="0"/>
              <a:t>Fusce est. Vivamus a tellus.</a:t>
            </a:r>
          </a:p>
          <a:p>
            <a:r>
              <a:rPr lang="en-GB" dirty="0"/>
              <a:t>Pellentesque habitant morbi tristique senectus et netus et malesuada fames ac turpis egestas. Proin pharetra </a:t>
            </a:r>
            <a:br>
              <a:rPr lang="en-GB" dirty="0"/>
            </a:br>
            <a:r>
              <a:rPr lang="en-GB" dirty="0"/>
              <a:t>nonummy pede. Mauris et orci.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BAF6A24-4ECF-4F26-AAE3-EE8BD08C1B7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B4E619-4CA9-4A22-920F-20396BF50470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1441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closeup of back of car">
            <a:extLst>
              <a:ext uri="{FF2B5EF4-FFF2-40B4-BE49-F238E27FC236}">
                <a16:creationId xmlns:a16="http://schemas.microsoft.com/office/drawing/2014/main" id="{B76024DF-019D-DB4D-A346-9138396F62E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1BA3328-3ABC-4A8F-A13B-D35E9B7658E3}"/>
              </a:ext>
            </a:extLst>
          </p:cNvPr>
          <p:cNvSpPr/>
          <p:nvPr/>
        </p:nvSpPr>
        <p:spPr>
          <a:xfrm>
            <a:off x="640079" y="6327866"/>
            <a:ext cx="1150621" cy="393610"/>
          </a:xfrm>
          <a:prstGeom prst="roundRect">
            <a:avLst>
              <a:gd name="adj" fmla="val 8785"/>
            </a:avLst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 here</a:t>
            </a:r>
            <a:endParaRPr lang="en-GB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BF01A071-338D-4D5A-BE90-3F5726F01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LOREM IPSUM DOLOR SIT AMET, CONSECTETUER ADIPISCING ELIT. 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DD05D36-183A-4C55-8859-F64B5CBF79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740192"/>
              </p:ext>
            </p:extLst>
          </p:nvPr>
        </p:nvGraphicFramePr>
        <p:xfrm>
          <a:off x="5215796" y="2673231"/>
          <a:ext cx="6250491" cy="31140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083497">
                  <a:extLst>
                    <a:ext uri="{9D8B030D-6E8A-4147-A177-3AD203B41FA5}">
                      <a16:colId xmlns:a16="http://schemas.microsoft.com/office/drawing/2014/main" val="2538384577"/>
                    </a:ext>
                  </a:extLst>
                </a:gridCol>
                <a:gridCol w="2083497">
                  <a:extLst>
                    <a:ext uri="{9D8B030D-6E8A-4147-A177-3AD203B41FA5}">
                      <a16:colId xmlns:a16="http://schemas.microsoft.com/office/drawing/2014/main" val="1729089853"/>
                    </a:ext>
                  </a:extLst>
                </a:gridCol>
                <a:gridCol w="2083497">
                  <a:extLst>
                    <a:ext uri="{9D8B030D-6E8A-4147-A177-3AD203B41FA5}">
                      <a16:colId xmlns:a16="http://schemas.microsoft.com/office/drawing/2014/main" val="10192052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Title</a:t>
                      </a:r>
                      <a:endParaRPr lang="en-GB" sz="1400" dirty="0">
                        <a:latin typeface="+mj-lt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Title</a:t>
                      </a:r>
                      <a:endParaRPr lang="en-GB" sz="1400" dirty="0"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Tilte</a:t>
                      </a:r>
                      <a:endParaRPr lang="en-GB" sz="1400" dirty="0"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7841444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Text here</a:t>
                      </a:r>
                      <a:endParaRPr lang="en-GB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Text here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Text here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77652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Text here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Text here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Text here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24279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Text here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Text here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Text here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11923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Text here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Text here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Text here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16969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Text here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Text here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Text here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8198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Text here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Text here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Text here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39064"/>
                  </a:ext>
                </a:extLst>
              </a:tr>
            </a:tbl>
          </a:graphicData>
        </a:graphic>
      </p:graphicFrame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BAF6A24-4ECF-4F26-AAE3-EE8BD08C1B7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B4E619-4CA9-4A22-920F-20396BF50470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2016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wonan holding camera">
            <a:extLst>
              <a:ext uri="{FF2B5EF4-FFF2-40B4-BE49-F238E27FC236}">
                <a16:creationId xmlns:a16="http://schemas.microsoft.com/office/drawing/2014/main" id="{F808FE38-E4EA-A441-BE95-7C43BE506B0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86682AD-BC87-4462-B85A-D575249567D1}"/>
              </a:ext>
            </a:extLst>
          </p:cNvPr>
          <p:cNvSpPr/>
          <p:nvPr/>
        </p:nvSpPr>
        <p:spPr>
          <a:xfrm>
            <a:off x="640079" y="6327866"/>
            <a:ext cx="1150621" cy="393610"/>
          </a:xfrm>
          <a:prstGeom prst="roundRect">
            <a:avLst>
              <a:gd name="adj" fmla="val 8785"/>
            </a:avLst>
          </a:prstGeom>
          <a:solidFill>
            <a:schemeClr val="accent3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Logo here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2910EC0-02EA-4D17-8424-64B22947C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Quote </a:t>
            </a:r>
            <a:br>
              <a:rPr lang="en-US" dirty="0"/>
            </a:br>
            <a:r>
              <a:rPr lang="en-US" sz="2800" b="0" i="1" dirty="0"/>
              <a:t>Lorem ipsum dolor sit amet, consectetuer adipiscing elit. Maecenas porttitor congue massa. Fusce posuere, magna sed pulvinar ultricies, purus lectus malesuada libero, sit amet commodo magna eros quis urna.</a:t>
            </a:r>
            <a:endParaRPr lang="en-GB" b="0" i="1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868C1F9-4EEB-470B-92F7-C9DC6AF0FF7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B4E619-4CA9-4A22-920F-20396BF50470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1962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dog wearing ">
            <a:extLst>
              <a:ext uri="{FF2B5EF4-FFF2-40B4-BE49-F238E27FC236}">
                <a16:creationId xmlns:a16="http://schemas.microsoft.com/office/drawing/2014/main" id="{C82E84C0-3F8B-5A4C-8DA3-AB9BEB51215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562502" y="1539126"/>
            <a:ext cx="3421745" cy="3421745"/>
          </a:xfr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4585D30-ADD3-403E-B097-1A606B9BCB8E}"/>
              </a:ext>
            </a:extLst>
          </p:cNvPr>
          <p:cNvSpPr/>
          <p:nvPr/>
        </p:nvSpPr>
        <p:spPr>
          <a:xfrm>
            <a:off x="640079" y="6327866"/>
            <a:ext cx="1150621" cy="393610"/>
          </a:xfrm>
          <a:prstGeom prst="roundRect">
            <a:avLst>
              <a:gd name="adj" fmla="val 8785"/>
            </a:avLst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 here</a:t>
            </a:r>
            <a:endParaRPr lang="en-GB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2910EC0-02EA-4D17-8424-64B22947C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Quote </a:t>
            </a:r>
            <a:br>
              <a:rPr lang="en-US" dirty="0"/>
            </a:br>
            <a:r>
              <a:rPr lang="en-US" sz="2800" b="0" i="1" dirty="0"/>
              <a:t>Lorem ipsum dolor sit amet, consectetuer adipiscing elit. Maecenas porttitor congue massa. Fusce posuere, magna sed pulvinar ultricies, purus lectus malesuada libero, sit amet commodo magna eros quis urna.</a:t>
            </a:r>
            <a:endParaRPr lang="en-GB" b="0" i="1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E90A7E6-8214-4B8D-9F7F-0BE3175CBE7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B4E619-4CA9-4A22-920F-20396BF50470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4512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dog portrait funny expression">
            <a:extLst>
              <a:ext uri="{FF2B5EF4-FFF2-40B4-BE49-F238E27FC236}">
                <a16:creationId xmlns:a16="http://schemas.microsoft.com/office/drawing/2014/main" id="{FDC60EB8-8563-A04B-B4E8-DE80832D319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46BE206-C4BE-4BB3-9114-F18129E1A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770" y="4752155"/>
            <a:ext cx="9355687" cy="1310968"/>
          </a:xfrm>
        </p:spPr>
        <p:txBody>
          <a:bodyPr/>
          <a:lstStyle/>
          <a:p>
            <a:r>
              <a:rPr lang="en-GB" dirty="0"/>
              <a:t>Lorem ipsum dolor sit amet, consectetuer adipiscing elit. Maecenas porttitor congue massa. Fusce posuere, magna sed pulvinar ultricies, purus lectus malesuada libero, sit amet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9FF0B67-8327-4649-B70F-C5371FB6AB2B}"/>
              </a:ext>
            </a:extLst>
          </p:cNvPr>
          <p:cNvSpPr/>
          <p:nvPr/>
        </p:nvSpPr>
        <p:spPr>
          <a:xfrm>
            <a:off x="640079" y="6327866"/>
            <a:ext cx="1150621" cy="393610"/>
          </a:xfrm>
          <a:prstGeom prst="roundRect">
            <a:avLst>
              <a:gd name="adj" fmla="val 8785"/>
            </a:avLst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 here</a:t>
            </a:r>
            <a:endParaRPr lang="en-GB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4BDA5F0-D940-4649-AA56-1C6A6E6F817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B4E619-4CA9-4A22-920F-20396BF50470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5535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scattered hearts">
            <a:extLst>
              <a:ext uri="{FF2B5EF4-FFF2-40B4-BE49-F238E27FC236}">
                <a16:creationId xmlns:a16="http://schemas.microsoft.com/office/drawing/2014/main" id="{92BB8B2D-E401-2647-9892-95951D9CF0B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34323A-4440-4925-884C-BF32AF9696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GB" dirty="0"/>
          </a:p>
        </p:txBody>
      </p:sp>
      <p:pic>
        <p:nvPicPr>
          <p:cNvPr id="25" name="Graphic 24" descr="User" title="Icon - Presenter Name">
            <a:extLst>
              <a:ext uri="{FF2B5EF4-FFF2-40B4-BE49-F238E27FC236}">
                <a16:creationId xmlns:a16="http://schemas.microsoft.com/office/drawing/2014/main" id="{8AD9F4DD-CCDA-4C5B-AC7A-71E96FD45B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2357" y="4451822"/>
            <a:ext cx="218900" cy="218900"/>
          </a:xfrm>
          <a:prstGeom prst="rect">
            <a:avLst/>
          </a:prstGeom>
        </p:spPr>
      </p:pic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4D95FE79-CFF8-4D94-9DEC-570635FF4F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Name</a:t>
            </a:r>
            <a:endParaRPr lang="en-GB" dirty="0"/>
          </a:p>
        </p:txBody>
      </p:sp>
      <p:pic>
        <p:nvPicPr>
          <p:cNvPr id="27" name="Graphic 26" descr="Smart Phone" title="Icon - Presenter Phone Number">
            <a:extLst>
              <a:ext uri="{FF2B5EF4-FFF2-40B4-BE49-F238E27FC236}">
                <a16:creationId xmlns:a16="http://schemas.microsoft.com/office/drawing/2014/main" id="{7F57AED0-2F73-4435-986B-E6D6B090FB8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2357" y="4888322"/>
            <a:ext cx="218900" cy="218900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06FFB8C8-0373-4CC1-AEBD-2339FD8075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Phone</a:t>
            </a:r>
            <a:endParaRPr lang="en-GB" dirty="0"/>
          </a:p>
        </p:txBody>
      </p:sp>
      <p:pic>
        <p:nvPicPr>
          <p:cNvPr id="26" name="Graphic 25" descr="Envelope" title="Icon Presenter Email">
            <a:extLst>
              <a:ext uri="{FF2B5EF4-FFF2-40B4-BE49-F238E27FC236}">
                <a16:creationId xmlns:a16="http://schemas.microsoft.com/office/drawing/2014/main" id="{D4984F9A-48C8-4F0D-AFBE-978FEBD86F1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92357" y="5324822"/>
            <a:ext cx="218900" cy="218900"/>
          </a:xfrm>
          <a:prstGeom prst="rect">
            <a:avLst/>
          </a:prstGeom>
        </p:spPr>
      </p:pic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471D5D2B-28B9-4922-9CA2-09EE845FC8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en-GB" dirty="0"/>
          </a:p>
        </p:txBody>
      </p:sp>
      <p:pic>
        <p:nvPicPr>
          <p:cNvPr id="28" name="Graphic 27" descr="Link">
            <a:extLst>
              <a:ext uri="{FF2B5EF4-FFF2-40B4-BE49-F238E27FC236}">
                <a16:creationId xmlns:a16="http://schemas.microsoft.com/office/drawing/2014/main" id="{73A362A9-D05E-4043-BA3E-8CCCD7280B5A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79414" y="5748378"/>
            <a:ext cx="244786" cy="244786"/>
          </a:xfrm>
          <a:prstGeom prst="rect">
            <a:avLst/>
          </a:prstGeom>
        </p:spPr>
      </p:pic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62E8D0D1-0417-4634-A042-83CCE253F30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Website</a:t>
            </a:r>
            <a:endParaRPr lang="en-GB" dirty="0"/>
          </a:p>
        </p:txBody>
      </p:sp>
      <p:cxnSp>
        <p:nvCxnSpPr>
          <p:cNvPr id="24" name="Straight Connector 23" descr="divider line">
            <a:extLst>
              <a:ext uri="{FF2B5EF4-FFF2-40B4-BE49-F238E27FC236}">
                <a16:creationId xmlns:a16="http://schemas.microsoft.com/office/drawing/2014/main" id="{88ABE268-9B2A-4899-AC85-147AE076489C}"/>
              </a:ext>
            </a:extLst>
          </p:cNvPr>
          <p:cNvCxnSpPr/>
          <p:nvPr/>
        </p:nvCxnSpPr>
        <p:spPr>
          <a:xfrm>
            <a:off x="4516210" y="4422773"/>
            <a:ext cx="0" cy="158649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886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bstract blue and red lines">
            <a:extLst>
              <a:ext uri="{FF2B5EF4-FFF2-40B4-BE49-F238E27FC236}">
                <a16:creationId xmlns:a16="http://schemas.microsoft.com/office/drawing/2014/main" id="{3EEC4240-EFB3-C948-9A50-7B6C9A8EDD0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34323A-4440-4925-884C-BF32AF9696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GB" dirty="0"/>
          </a:p>
        </p:txBody>
      </p:sp>
      <p:pic>
        <p:nvPicPr>
          <p:cNvPr id="25" name="Graphic 24" descr="User" title="Icon - Presenter Name">
            <a:extLst>
              <a:ext uri="{FF2B5EF4-FFF2-40B4-BE49-F238E27FC236}">
                <a16:creationId xmlns:a16="http://schemas.microsoft.com/office/drawing/2014/main" id="{8AD9F4DD-CCDA-4C5B-AC7A-71E96FD45B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2357" y="4451822"/>
            <a:ext cx="218900" cy="218900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3D523DE-8D84-445C-9EB1-833C86FAEF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Name</a:t>
            </a:r>
            <a:endParaRPr lang="en-GB" dirty="0"/>
          </a:p>
        </p:txBody>
      </p:sp>
      <p:pic>
        <p:nvPicPr>
          <p:cNvPr id="27" name="Graphic 26" descr="Smart Phone" title="Icon - Presenter Phone Number">
            <a:extLst>
              <a:ext uri="{FF2B5EF4-FFF2-40B4-BE49-F238E27FC236}">
                <a16:creationId xmlns:a16="http://schemas.microsoft.com/office/drawing/2014/main" id="{7F57AED0-2F73-4435-986B-E6D6B090FB8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2357" y="4888322"/>
            <a:ext cx="218900" cy="218900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702F440-372E-43AF-810E-53CF9C356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Phone</a:t>
            </a:r>
            <a:endParaRPr lang="en-GB" dirty="0"/>
          </a:p>
        </p:txBody>
      </p:sp>
      <p:pic>
        <p:nvPicPr>
          <p:cNvPr id="26" name="Graphic 25" descr="Envelope" title="Icon Presenter Email">
            <a:extLst>
              <a:ext uri="{FF2B5EF4-FFF2-40B4-BE49-F238E27FC236}">
                <a16:creationId xmlns:a16="http://schemas.microsoft.com/office/drawing/2014/main" id="{D4984F9A-48C8-4F0D-AFBE-978FEBD86F1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92357" y="5324822"/>
            <a:ext cx="218900" cy="218900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28F8604-5C94-4C39-98B7-2B8786FCB5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en-GB" dirty="0"/>
          </a:p>
        </p:txBody>
      </p:sp>
      <p:pic>
        <p:nvPicPr>
          <p:cNvPr id="28" name="Graphic 27" descr="Link">
            <a:extLst>
              <a:ext uri="{FF2B5EF4-FFF2-40B4-BE49-F238E27FC236}">
                <a16:creationId xmlns:a16="http://schemas.microsoft.com/office/drawing/2014/main" id="{73A362A9-D05E-4043-BA3E-8CCCD7280B5A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79414" y="5748378"/>
            <a:ext cx="244786" cy="244786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C46AEC3-BADD-4FB8-820D-E3753FED3AF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Website</a:t>
            </a:r>
            <a:endParaRPr lang="en-GB" dirty="0"/>
          </a:p>
        </p:txBody>
      </p:sp>
      <p:cxnSp>
        <p:nvCxnSpPr>
          <p:cNvPr id="24" name="Straight Connector 23" descr="divider line">
            <a:extLst>
              <a:ext uri="{FF2B5EF4-FFF2-40B4-BE49-F238E27FC236}">
                <a16:creationId xmlns:a16="http://schemas.microsoft.com/office/drawing/2014/main" id="{88ABE268-9B2A-4899-AC85-147AE076489C}"/>
              </a:ext>
            </a:extLst>
          </p:cNvPr>
          <p:cNvCxnSpPr/>
          <p:nvPr/>
        </p:nvCxnSpPr>
        <p:spPr>
          <a:xfrm>
            <a:off x="4516210" y="4422773"/>
            <a:ext cx="0" cy="158649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201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descr="accent rectangle">
            <a:extLst>
              <a:ext uri="{FF2B5EF4-FFF2-40B4-BE49-F238E27FC236}">
                <a16:creationId xmlns:a16="http://schemas.microsoft.com/office/drawing/2014/main" id="{0BBFA2AF-29EB-4889-9965-25CF023E86C8}"/>
              </a:ext>
            </a:extLst>
          </p:cNvPr>
          <p:cNvSpPr/>
          <p:nvPr/>
        </p:nvSpPr>
        <p:spPr>
          <a:xfrm>
            <a:off x="142081" y="458368"/>
            <a:ext cx="11912600" cy="622504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1B27100-E880-4099-869E-77E9E9765074}"/>
              </a:ext>
            </a:extLst>
          </p:cNvPr>
          <p:cNvSpPr txBox="1">
            <a:spLocks/>
          </p:cNvSpPr>
          <p:nvPr/>
        </p:nvSpPr>
        <p:spPr>
          <a:xfrm>
            <a:off x="2667845" y="154316"/>
            <a:ext cx="6856310" cy="660798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GB" sz="4000" dirty="0">
                <a:solidFill>
                  <a:schemeClr val="accent2"/>
                </a:solidFill>
                <a:latin typeface="+mj-lt"/>
              </a:rPr>
              <a:t>HOW TO USE THIS TEMPLATE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50D73C-0766-40CF-B69C-98CD800F9663}"/>
              </a:ext>
            </a:extLst>
          </p:cNvPr>
          <p:cNvSpPr txBox="1"/>
          <p:nvPr/>
        </p:nvSpPr>
        <p:spPr>
          <a:xfrm>
            <a:off x="2924555" y="1084235"/>
            <a:ext cx="40450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000" b="1" dirty="0"/>
              <a:t>Pick your colors</a:t>
            </a:r>
            <a:endParaRPr lang="en-ZA" sz="2000" b="1" dirty="0"/>
          </a:p>
        </p:txBody>
      </p:sp>
      <p:cxnSp>
        <p:nvCxnSpPr>
          <p:cNvPr id="10" name="Straight Connector 9" title="Divider Line">
            <a:extLst>
              <a:ext uri="{FF2B5EF4-FFF2-40B4-BE49-F238E27FC236}">
                <a16:creationId xmlns:a16="http://schemas.microsoft.com/office/drawing/2014/main" id="{0B9F7DA3-E246-48E9-9C78-6AB35B8C2410}"/>
              </a:ext>
            </a:extLst>
          </p:cNvPr>
          <p:cNvCxnSpPr>
            <a:cxnSpLocks/>
          </p:cNvCxnSpPr>
          <p:nvPr/>
        </p:nvCxnSpPr>
        <p:spPr>
          <a:xfrm>
            <a:off x="3022930" y="1561679"/>
            <a:ext cx="180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115DD3C-970F-45AB-9A49-A1EA87028BFA}"/>
              </a:ext>
            </a:extLst>
          </p:cNvPr>
          <p:cNvSpPr txBox="1"/>
          <p:nvPr/>
        </p:nvSpPr>
        <p:spPr>
          <a:xfrm>
            <a:off x="2924555" y="1713308"/>
            <a:ext cx="3080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Change the color of your </a:t>
            </a:r>
            <a:br>
              <a:rPr lang="en-GB" sz="1400" dirty="0"/>
            </a:br>
            <a:r>
              <a:rPr lang="en-GB" sz="1400" dirty="0"/>
              <a:t>Theme in </a:t>
            </a:r>
            <a:r>
              <a:rPr lang="en-GB" sz="1400" b="1" dirty="0"/>
              <a:t>Master Slide </a:t>
            </a:r>
            <a:r>
              <a:rPr lang="en-GB" sz="1400" dirty="0"/>
              <a:t>view</a:t>
            </a:r>
            <a:br>
              <a:rPr lang="en-GB" sz="1600" dirty="0"/>
            </a:br>
            <a:r>
              <a:rPr lang="en-GB" sz="1600" dirty="0"/>
              <a:t>    </a:t>
            </a:r>
            <a:r>
              <a:rPr lang="en-GB" sz="1100" dirty="0"/>
              <a:t>View </a:t>
            </a:r>
            <a:r>
              <a:rPr lang="en-GB" sz="1100" dirty="0">
                <a:sym typeface="Wingdings" panose="05000000000000000000" pitchFamily="2" charset="2"/>
              </a:rPr>
              <a:t></a:t>
            </a:r>
            <a:r>
              <a:rPr lang="en-GB" sz="1100" dirty="0"/>
              <a:t> Slide Master </a:t>
            </a:r>
            <a:r>
              <a:rPr lang="en-GB" sz="1100" dirty="0">
                <a:sym typeface="Wingdings" panose="05000000000000000000" pitchFamily="2" charset="2"/>
              </a:rPr>
              <a:t> Colors Dropdown</a:t>
            </a:r>
            <a:endParaRPr lang="en-ZA" sz="1600" dirty="0"/>
          </a:p>
        </p:txBody>
      </p:sp>
      <p:pic>
        <p:nvPicPr>
          <p:cNvPr id="2" name="Picture 1" descr="screen capture of menu">
            <a:extLst>
              <a:ext uri="{FF2B5EF4-FFF2-40B4-BE49-F238E27FC236}">
                <a16:creationId xmlns:a16="http://schemas.microsoft.com/office/drawing/2014/main" id="{9091A32F-8193-4B6B-B52C-607A23D80A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878" y="1161626"/>
            <a:ext cx="2129676" cy="1037174"/>
          </a:xfrm>
          <a:prstGeom prst="rect">
            <a:avLst/>
          </a:prstGeom>
        </p:spPr>
      </p:pic>
      <p:sp>
        <p:nvSpPr>
          <p:cNvPr id="9" name="Graphic 18" title="Template Instruction Arrow">
            <a:extLst>
              <a:ext uri="{FF2B5EF4-FFF2-40B4-BE49-F238E27FC236}">
                <a16:creationId xmlns:a16="http://schemas.microsoft.com/office/drawing/2014/main" id="{01B471AD-E085-4A4C-AD54-5B0D471A1DC6}"/>
              </a:ext>
            </a:extLst>
          </p:cNvPr>
          <p:cNvSpPr/>
          <p:nvPr/>
        </p:nvSpPr>
        <p:spPr>
          <a:xfrm rot="5780139" flipV="1">
            <a:off x="2333771" y="1128460"/>
            <a:ext cx="481986" cy="600369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rgbClr val="231F2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2EED52-EB9E-4ABB-9DF7-701B5E008C2A}"/>
              </a:ext>
            </a:extLst>
          </p:cNvPr>
          <p:cNvSpPr txBox="1"/>
          <p:nvPr/>
        </p:nvSpPr>
        <p:spPr>
          <a:xfrm>
            <a:off x="384428" y="2649163"/>
            <a:ext cx="300523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000" b="1" dirty="0"/>
              <a:t>Company logo</a:t>
            </a:r>
            <a:endParaRPr lang="en-ZA" sz="2000" b="1" dirty="0"/>
          </a:p>
        </p:txBody>
      </p:sp>
      <p:cxnSp>
        <p:nvCxnSpPr>
          <p:cNvPr id="29" name="Straight Connector 28" title="Divider Line">
            <a:extLst>
              <a:ext uri="{FF2B5EF4-FFF2-40B4-BE49-F238E27FC236}">
                <a16:creationId xmlns:a16="http://schemas.microsoft.com/office/drawing/2014/main" id="{9A692034-E51A-4EC0-8FF6-EA70F58EA105}"/>
              </a:ext>
            </a:extLst>
          </p:cNvPr>
          <p:cNvCxnSpPr>
            <a:cxnSpLocks/>
          </p:cNvCxnSpPr>
          <p:nvPr/>
        </p:nvCxnSpPr>
        <p:spPr>
          <a:xfrm>
            <a:off x="449818" y="3117469"/>
            <a:ext cx="180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CAF39CA-E0E5-483D-8C68-490624AB40BA}"/>
              </a:ext>
            </a:extLst>
          </p:cNvPr>
          <p:cNvSpPr txBox="1"/>
          <p:nvPr/>
        </p:nvSpPr>
        <p:spPr>
          <a:xfrm>
            <a:off x="384427" y="3193451"/>
            <a:ext cx="55242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Insert your company logo in </a:t>
            </a:r>
            <a:r>
              <a:rPr lang="en-GB" sz="1600" b="1" dirty="0"/>
              <a:t>Logo placeholder </a:t>
            </a:r>
            <a:r>
              <a:rPr lang="en-GB" sz="1600" dirty="0"/>
              <a:t>provided in the Title, Section Divider, Content slide and Closing slide</a:t>
            </a:r>
            <a:br>
              <a:rPr lang="en-GB" sz="1200" dirty="0"/>
            </a:br>
            <a:r>
              <a:rPr lang="en-GB" sz="1200" dirty="0"/>
              <a:t>Remove the placeholder and place your logo or edit the text.</a:t>
            </a:r>
            <a:endParaRPr lang="en-ZA" dirty="0"/>
          </a:p>
        </p:txBody>
      </p:sp>
      <p:pic>
        <p:nvPicPr>
          <p:cNvPr id="3" name="Picture 2" descr="slide screen capture">
            <a:extLst>
              <a:ext uri="{FF2B5EF4-FFF2-40B4-BE49-F238E27FC236}">
                <a16:creationId xmlns:a16="http://schemas.microsoft.com/office/drawing/2014/main" id="{323EC890-C3C9-4FD2-B309-18932F3767C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460" y="4407377"/>
            <a:ext cx="2782965" cy="15654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" name="Picture 4" descr="slide screen capture">
            <a:extLst>
              <a:ext uri="{FF2B5EF4-FFF2-40B4-BE49-F238E27FC236}">
                <a16:creationId xmlns:a16="http://schemas.microsoft.com/office/drawing/2014/main" id="{A55D1237-A5BE-4867-AF12-5B47483B8D8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0649" y="4742413"/>
            <a:ext cx="2946165" cy="16572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0" name="Graphic 6" title="Template Instruction Arrow">
            <a:extLst>
              <a:ext uri="{FF2B5EF4-FFF2-40B4-BE49-F238E27FC236}">
                <a16:creationId xmlns:a16="http://schemas.microsoft.com/office/drawing/2014/main" id="{C4DFBA59-D6CC-4C75-8F50-A51E1BC7A5D6}"/>
              </a:ext>
            </a:extLst>
          </p:cNvPr>
          <p:cNvSpPr/>
          <p:nvPr/>
        </p:nvSpPr>
        <p:spPr>
          <a:xfrm rot="16200000" flipH="1">
            <a:off x="1953289" y="3940375"/>
            <a:ext cx="550845" cy="597395"/>
          </a:xfrm>
          <a:custGeom>
            <a:avLst/>
            <a:gdLst>
              <a:gd name="connsiteX0" fmla="*/ 626791 w 676275"/>
              <a:gd name="connsiteY0" fmla="*/ 456724 h 666750"/>
              <a:gd name="connsiteX1" fmla="*/ 624886 w 676275"/>
              <a:gd name="connsiteY1" fmla="*/ 459581 h 666750"/>
              <a:gd name="connsiteX2" fmla="*/ 500108 w 676275"/>
              <a:gd name="connsiteY2" fmla="*/ 418624 h 666750"/>
              <a:gd name="connsiteX3" fmla="*/ 465818 w 676275"/>
              <a:gd name="connsiteY3" fmla="*/ 415766 h 666750"/>
              <a:gd name="connsiteX4" fmla="*/ 470581 w 676275"/>
              <a:gd name="connsiteY4" fmla="*/ 433864 h 666750"/>
              <a:gd name="connsiteX5" fmla="*/ 605836 w 676275"/>
              <a:gd name="connsiteY5" fmla="*/ 480536 h 666750"/>
              <a:gd name="connsiteX6" fmla="*/ 544876 w 676275"/>
              <a:gd name="connsiteY6" fmla="*/ 507206 h 666750"/>
              <a:gd name="connsiteX7" fmla="*/ 475343 w 676275"/>
              <a:gd name="connsiteY7" fmla="*/ 516731 h 666750"/>
              <a:gd name="connsiteX8" fmla="*/ 456293 w 676275"/>
              <a:gd name="connsiteY8" fmla="*/ 515779 h 666750"/>
              <a:gd name="connsiteX9" fmla="*/ 446768 w 676275"/>
              <a:gd name="connsiteY9" fmla="*/ 514826 h 666750"/>
              <a:gd name="connsiteX10" fmla="*/ 442958 w 676275"/>
              <a:gd name="connsiteY10" fmla="*/ 514826 h 666750"/>
              <a:gd name="connsiteX11" fmla="*/ 441053 w 676275"/>
              <a:gd name="connsiteY11" fmla="*/ 514826 h 666750"/>
              <a:gd name="connsiteX12" fmla="*/ 440101 w 676275"/>
              <a:gd name="connsiteY12" fmla="*/ 514826 h 666750"/>
              <a:gd name="connsiteX13" fmla="*/ 422003 w 676275"/>
              <a:gd name="connsiteY13" fmla="*/ 511016 h 666750"/>
              <a:gd name="connsiteX14" fmla="*/ 406763 w 676275"/>
              <a:gd name="connsiteY14" fmla="*/ 507206 h 666750"/>
              <a:gd name="connsiteX15" fmla="*/ 339136 w 676275"/>
              <a:gd name="connsiteY15" fmla="*/ 472916 h 666750"/>
              <a:gd name="connsiteX16" fmla="*/ 220073 w 676275"/>
              <a:gd name="connsiteY16" fmla="*/ 348139 h 666750"/>
              <a:gd name="connsiteX17" fmla="*/ 132443 w 676275"/>
              <a:gd name="connsiteY17" fmla="*/ 202406 h 666750"/>
              <a:gd name="connsiteX18" fmla="*/ 56243 w 676275"/>
              <a:gd name="connsiteY18" fmla="*/ 22384 h 666750"/>
              <a:gd name="connsiteX19" fmla="*/ 27668 w 676275"/>
              <a:gd name="connsiteY19" fmla="*/ 7144 h 666750"/>
              <a:gd name="connsiteX20" fmla="*/ 7666 w 676275"/>
              <a:gd name="connsiteY20" fmla="*/ 18574 h 666750"/>
              <a:gd name="connsiteX21" fmla="*/ 171496 w 676275"/>
              <a:gd name="connsiteY21" fmla="*/ 346234 h 666750"/>
              <a:gd name="connsiteX22" fmla="*/ 299131 w 676275"/>
              <a:gd name="connsiteY22" fmla="*/ 481489 h 666750"/>
              <a:gd name="connsiteX23" fmla="*/ 467723 w 676275"/>
              <a:gd name="connsiteY23" fmla="*/ 543401 h 666750"/>
              <a:gd name="connsiteX24" fmla="*/ 576308 w 676275"/>
              <a:gd name="connsiteY24" fmla="*/ 531971 h 666750"/>
              <a:gd name="connsiteX25" fmla="*/ 510586 w 676275"/>
              <a:gd name="connsiteY25" fmla="*/ 642461 h 666750"/>
              <a:gd name="connsiteX26" fmla="*/ 524873 w 676275"/>
              <a:gd name="connsiteY26" fmla="*/ 661511 h 666750"/>
              <a:gd name="connsiteX27" fmla="*/ 556306 w 676275"/>
              <a:gd name="connsiteY27" fmla="*/ 659606 h 666750"/>
              <a:gd name="connsiteX28" fmla="*/ 660128 w 676275"/>
              <a:gd name="connsiteY28" fmla="*/ 490061 h 666750"/>
              <a:gd name="connsiteX29" fmla="*/ 669653 w 676275"/>
              <a:gd name="connsiteY29" fmla="*/ 482441 h 666750"/>
              <a:gd name="connsiteX30" fmla="*/ 668701 w 676275"/>
              <a:gd name="connsiteY30" fmla="*/ 476726 h 666750"/>
              <a:gd name="connsiteX31" fmla="*/ 670606 w 676275"/>
              <a:gd name="connsiteY31" fmla="*/ 473869 h 666750"/>
              <a:gd name="connsiteX32" fmla="*/ 626791 w 676275"/>
              <a:gd name="connsiteY32" fmla="*/ 456724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6275" h="666750">
                <a:moveTo>
                  <a:pt x="626791" y="456724"/>
                </a:moveTo>
                <a:cubicBezTo>
                  <a:pt x="625838" y="457676"/>
                  <a:pt x="625838" y="458629"/>
                  <a:pt x="624886" y="459581"/>
                </a:cubicBezTo>
                <a:cubicBezTo>
                  <a:pt x="582023" y="450056"/>
                  <a:pt x="540113" y="436721"/>
                  <a:pt x="500108" y="418624"/>
                </a:cubicBezTo>
                <a:cubicBezTo>
                  <a:pt x="490583" y="413861"/>
                  <a:pt x="476296" y="410051"/>
                  <a:pt x="465818" y="415766"/>
                </a:cubicBezTo>
                <a:cubicBezTo>
                  <a:pt x="456293" y="421481"/>
                  <a:pt x="463913" y="431006"/>
                  <a:pt x="470581" y="433864"/>
                </a:cubicBezTo>
                <a:cubicBezTo>
                  <a:pt x="514396" y="453866"/>
                  <a:pt x="559163" y="469106"/>
                  <a:pt x="605836" y="480536"/>
                </a:cubicBezTo>
                <a:cubicBezTo>
                  <a:pt x="586786" y="491966"/>
                  <a:pt x="566783" y="501491"/>
                  <a:pt x="544876" y="507206"/>
                </a:cubicBezTo>
                <a:cubicBezTo>
                  <a:pt x="522968" y="513874"/>
                  <a:pt x="496298" y="516731"/>
                  <a:pt x="475343" y="516731"/>
                </a:cubicBezTo>
                <a:cubicBezTo>
                  <a:pt x="468676" y="516731"/>
                  <a:pt x="462961" y="516731"/>
                  <a:pt x="456293" y="515779"/>
                </a:cubicBezTo>
                <a:cubicBezTo>
                  <a:pt x="453436" y="515779"/>
                  <a:pt x="449626" y="514826"/>
                  <a:pt x="446768" y="514826"/>
                </a:cubicBezTo>
                <a:cubicBezTo>
                  <a:pt x="445816" y="514826"/>
                  <a:pt x="443911" y="514826"/>
                  <a:pt x="442958" y="514826"/>
                </a:cubicBezTo>
                <a:cubicBezTo>
                  <a:pt x="442006" y="514826"/>
                  <a:pt x="442006" y="514826"/>
                  <a:pt x="441053" y="514826"/>
                </a:cubicBezTo>
                <a:cubicBezTo>
                  <a:pt x="441053" y="514826"/>
                  <a:pt x="440101" y="514826"/>
                  <a:pt x="440101" y="514826"/>
                </a:cubicBezTo>
                <a:cubicBezTo>
                  <a:pt x="434386" y="513874"/>
                  <a:pt x="427718" y="512921"/>
                  <a:pt x="422003" y="511016"/>
                </a:cubicBezTo>
                <a:cubicBezTo>
                  <a:pt x="414383" y="509111"/>
                  <a:pt x="413431" y="509111"/>
                  <a:pt x="406763" y="507206"/>
                </a:cubicBezTo>
                <a:cubicBezTo>
                  <a:pt x="382951" y="499586"/>
                  <a:pt x="361043" y="488156"/>
                  <a:pt x="339136" y="472916"/>
                </a:cubicBezTo>
                <a:cubicBezTo>
                  <a:pt x="292463" y="439579"/>
                  <a:pt x="253411" y="394811"/>
                  <a:pt x="220073" y="348139"/>
                </a:cubicBezTo>
                <a:cubicBezTo>
                  <a:pt x="186736" y="302419"/>
                  <a:pt x="157208" y="252889"/>
                  <a:pt x="132443" y="202406"/>
                </a:cubicBezTo>
                <a:cubicBezTo>
                  <a:pt x="103868" y="144304"/>
                  <a:pt x="79103" y="83344"/>
                  <a:pt x="56243" y="22384"/>
                </a:cubicBezTo>
                <a:cubicBezTo>
                  <a:pt x="52433" y="11906"/>
                  <a:pt x="38146" y="8096"/>
                  <a:pt x="27668" y="7144"/>
                </a:cubicBezTo>
                <a:cubicBezTo>
                  <a:pt x="21953" y="7144"/>
                  <a:pt x="3856" y="8096"/>
                  <a:pt x="7666" y="18574"/>
                </a:cubicBezTo>
                <a:cubicBezTo>
                  <a:pt x="50528" y="132874"/>
                  <a:pt x="99106" y="247174"/>
                  <a:pt x="171496" y="346234"/>
                </a:cubicBezTo>
                <a:cubicBezTo>
                  <a:pt x="207691" y="395764"/>
                  <a:pt x="249601" y="444341"/>
                  <a:pt x="299131" y="481489"/>
                </a:cubicBezTo>
                <a:cubicBezTo>
                  <a:pt x="348661" y="517684"/>
                  <a:pt x="406763" y="538639"/>
                  <a:pt x="467723" y="543401"/>
                </a:cubicBezTo>
                <a:cubicBezTo>
                  <a:pt x="503918" y="545306"/>
                  <a:pt x="541066" y="542449"/>
                  <a:pt x="576308" y="531971"/>
                </a:cubicBezTo>
                <a:cubicBezTo>
                  <a:pt x="553448" y="568166"/>
                  <a:pt x="531541" y="605314"/>
                  <a:pt x="510586" y="642461"/>
                </a:cubicBezTo>
                <a:cubicBezTo>
                  <a:pt x="505823" y="651986"/>
                  <a:pt x="517253" y="658654"/>
                  <a:pt x="524873" y="661511"/>
                </a:cubicBezTo>
                <a:cubicBezTo>
                  <a:pt x="531541" y="664369"/>
                  <a:pt x="551543" y="668179"/>
                  <a:pt x="556306" y="659606"/>
                </a:cubicBezTo>
                <a:cubicBezTo>
                  <a:pt x="588691" y="601504"/>
                  <a:pt x="622981" y="545306"/>
                  <a:pt x="660128" y="490061"/>
                </a:cubicBezTo>
                <a:cubicBezTo>
                  <a:pt x="664891" y="489109"/>
                  <a:pt x="668701" y="487204"/>
                  <a:pt x="669653" y="482441"/>
                </a:cubicBezTo>
                <a:cubicBezTo>
                  <a:pt x="670606" y="480536"/>
                  <a:pt x="669653" y="478631"/>
                  <a:pt x="668701" y="476726"/>
                </a:cubicBezTo>
                <a:cubicBezTo>
                  <a:pt x="669653" y="475774"/>
                  <a:pt x="669653" y="474821"/>
                  <a:pt x="670606" y="473869"/>
                </a:cubicBezTo>
                <a:cubicBezTo>
                  <a:pt x="683941" y="457676"/>
                  <a:pt x="636316" y="443389"/>
                  <a:pt x="626791" y="456724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2" name="Graphic 6" title="Template Instruction Arrow">
            <a:extLst>
              <a:ext uri="{FF2B5EF4-FFF2-40B4-BE49-F238E27FC236}">
                <a16:creationId xmlns:a16="http://schemas.microsoft.com/office/drawing/2014/main" id="{E4428FC5-43A0-4E47-86CB-9EAEA82628C3}"/>
              </a:ext>
            </a:extLst>
          </p:cNvPr>
          <p:cNvSpPr/>
          <p:nvPr/>
        </p:nvSpPr>
        <p:spPr>
          <a:xfrm rot="20488096">
            <a:off x="2129875" y="6172491"/>
            <a:ext cx="795067" cy="505586"/>
          </a:xfrm>
          <a:custGeom>
            <a:avLst/>
            <a:gdLst>
              <a:gd name="connsiteX0" fmla="*/ 626791 w 676275"/>
              <a:gd name="connsiteY0" fmla="*/ 456724 h 666750"/>
              <a:gd name="connsiteX1" fmla="*/ 624886 w 676275"/>
              <a:gd name="connsiteY1" fmla="*/ 459581 h 666750"/>
              <a:gd name="connsiteX2" fmla="*/ 500108 w 676275"/>
              <a:gd name="connsiteY2" fmla="*/ 418624 h 666750"/>
              <a:gd name="connsiteX3" fmla="*/ 465818 w 676275"/>
              <a:gd name="connsiteY3" fmla="*/ 415766 h 666750"/>
              <a:gd name="connsiteX4" fmla="*/ 470581 w 676275"/>
              <a:gd name="connsiteY4" fmla="*/ 433864 h 666750"/>
              <a:gd name="connsiteX5" fmla="*/ 605836 w 676275"/>
              <a:gd name="connsiteY5" fmla="*/ 480536 h 666750"/>
              <a:gd name="connsiteX6" fmla="*/ 544876 w 676275"/>
              <a:gd name="connsiteY6" fmla="*/ 507206 h 666750"/>
              <a:gd name="connsiteX7" fmla="*/ 475343 w 676275"/>
              <a:gd name="connsiteY7" fmla="*/ 516731 h 666750"/>
              <a:gd name="connsiteX8" fmla="*/ 456293 w 676275"/>
              <a:gd name="connsiteY8" fmla="*/ 515779 h 666750"/>
              <a:gd name="connsiteX9" fmla="*/ 446768 w 676275"/>
              <a:gd name="connsiteY9" fmla="*/ 514826 h 666750"/>
              <a:gd name="connsiteX10" fmla="*/ 442958 w 676275"/>
              <a:gd name="connsiteY10" fmla="*/ 514826 h 666750"/>
              <a:gd name="connsiteX11" fmla="*/ 441053 w 676275"/>
              <a:gd name="connsiteY11" fmla="*/ 514826 h 666750"/>
              <a:gd name="connsiteX12" fmla="*/ 440101 w 676275"/>
              <a:gd name="connsiteY12" fmla="*/ 514826 h 666750"/>
              <a:gd name="connsiteX13" fmla="*/ 422003 w 676275"/>
              <a:gd name="connsiteY13" fmla="*/ 511016 h 666750"/>
              <a:gd name="connsiteX14" fmla="*/ 406763 w 676275"/>
              <a:gd name="connsiteY14" fmla="*/ 507206 h 666750"/>
              <a:gd name="connsiteX15" fmla="*/ 339136 w 676275"/>
              <a:gd name="connsiteY15" fmla="*/ 472916 h 666750"/>
              <a:gd name="connsiteX16" fmla="*/ 220073 w 676275"/>
              <a:gd name="connsiteY16" fmla="*/ 348139 h 666750"/>
              <a:gd name="connsiteX17" fmla="*/ 132443 w 676275"/>
              <a:gd name="connsiteY17" fmla="*/ 202406 h 666750"/>
              <a:gd name="connsiteX18" fmla="*/ 56243 w 676275"/>
              <a:gd name="connsiteY18" fmla="*/ 22384 h 666750"/>
              <a:gd name="connsiteX19" fmla="*/ 27668 w 676275"/>
              <a:gd name="connsiteY19" fmla="*/ 7144 h 666750"/>
              <a:gd name="connsiteX20" fmla="*/ 7666 w 676275"/>
              <a:gd name="connsiteY20" fmla="*/ 18574 h 666750"/>
              <a:gd name="connsiteX21" fmla="*/ 171496 w 676275"/>
              <a:gd name="connsiteY21" fmla="*/ 346234 h 666750"/>
              <a:gd name="connsiteX22" fmla="*/ 299131 w 676275"/>
              <a:gd name="connsiteY22" fmla="*/ 481489 h 666750"/>
              <a:gd name="connsiteX23" fmla="*/ 467723 w 676275"/>
              <a:gd name="connsiteY23" fmla="*/ 543401 h 666750"/>
              <a:gd name="connsiteX24" fmla="*/ 576308 w 676275"/>
              <a:gd name="connsiteY24" fmla="*/ 531971 h 666750"/>
              <a:gd name="connsiteX25" fmla="*/ 510586 w 676275"/>
              <a:gd name="connsiteY25" fmla="*/ 642461 h 666750"/>
              <a:gd name="connsiteX26" fmla="*/ 524873 w 676275"/>
              <a:gd name="connsiteY26" fmla="*/ 661511 h 666750"/>
              <a:gd name="connsiteX27" fmla="*/ 556306 w 676275"/>
              <a:gd name="connsiteY27" fmla="*/ 659606 h 666750"/>
              <a:gd name="connsiteX28" fmla="*/ 660128 w 676275"/>
              <a:gd name="connsiteY28" fmla="*/ 490061 h 666750"/>
              <a:gd name="connsiteX29" fmla="*/ 669653 w 676275"/>
              <a:gd name="connsiteY29" fmla="*/ 482441 h 666750"/>
              <a:gd name="connsiteX30" fmla="*/ 668701 w 676275"/>
              <a:gd name="connsiteY30" fmla="*/ 476726 h 666750"/>
              <a:gd name="connsiteX31" fmla="*/ 670606 w 676275"/>
              <a:gd name="connsiteY31" fmla="*/ 473869 h 666750"/>
              <a:gd name="connsiteX32" fmla="*/ 626791 w 676275"/>
              <a:gd name="connsiteY32" fmla="*/ 456724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6275" h="666750">
                <a:moveTo>
                  <a:pt x="626791" y="456724"/>
                </a:moveTo>
                <a:cubicBezTo>
                  <a:pt x="625838" y="457676"/>
                  <a:pt x="625838" y="458629"/>
                  <a:pt x="624886" y="459581"/>
                </a:cubicBezTo>
                <a:cubicBezTo>
                  <a:pt x="582023" y="450056"/>
                  <a:pt x="540113" y="436721"/>
                  <a:pt x="500108" y="418624"/>
                </a:cubicBezTo>
                <a:cubicBezTo>
                  <a:pt x="490583" y="413861"/>
                  <a:pt x="476296" y="410051"/>
                  <a:pt x="465818" y="415766"/>
                </a:cubicBezTo>
                <a:cubicBezTo>
                  <a:pt x="456293" y="421481"/>
                  <a:pt x="463913" y="431006"/>
                  <a:pt x="470581" y="433864"/>
                </a:cubicBezTo>
                <a:cubicBezTo>
                  <a:pt x="514396" y="453866"/>
                  <a:pt x="559163" y="469106"/>
                  <a:pt x="605836" y="480536"/>
                </a:cubicBezTo>
                <a:cubicBezTo>
                  <a:pt x="586786" y="491966"/>
                  <a:pt x="566783" y="501491"/>
                  <a:pt x="544876" y="507206"/>
                </a:cubicBezTo>
                <a:cubicBezTo>
                  <a:pt x="522968" y="513874"/>
                  <a:pt x="496298" y="516731"/>
                  <a:pt x="475343" y="516731"/>
                </a:cubicBezTo>
                <a:cubicBezTo>
                  <a:pt x="468676" y="516731"/>
                  <a:pt x="462961" y="516731"/>
                  <a:pt x="456293" y="515779"/>
                </a:cubicBezTo>
                <a:cubicBezTo>
                  <a:pt x="453436" y="515779"/>
                  <a:pt x="449626" y="514826"/>
                  <a:pt x="446768" y="514826"/>
                </a:cubicBezTo>
                <a:cubicBezTo>
                  <a:pt x="445816" y="514826"/>
                  <a:pt x="443911" y="514826"/>
                  <a:pt x="442958" y="514826"/>
                </a:cubicBezTo>
                <a:cubicBezTo>
                  <a:pt x="442006" y="514826"/>
                  <a:pt x="442006" y="514826"/>
                  <a:pt x="441053" y="514826"/>
                </a:cubicBezTo>
                <a:cubicBezTo>
                  <a:pt x="441053" y="514826"/>
                  <a:pt x="440101" y="514826"/>
                  <a:pt x="440101" y="514826"/>
                </a:cubicBezTo>
                <a:cubicBezTo>
                  <a:pt x="434386" y="513874"/>
                  <a:pt x="427718" y="512921"/>
                  <a:pt x="422003" y="511016"/>
                </a:cubicBezTo>
                <a:cubicBezTo>
                  <a:pt x="414383" y="509111"/>
                  <a:pt x="413431" y="509111"/>
                  <a:pt x="406763" y="507206"/>
                </a:cubicBezTo>
                <a:cubicBezTo>
                  <a:pt x="382951" y="499586"/>
                  <a:pt x="361043" y="488156"/>
                  <a:pt x="339136" y="472916"/>
                </a:cubicBezTo>
                <a:cubicBezTo>
                  <a:pt x="292463" y="439579"/>
                  <a:pt x="253411" y="394811"/>
                  <a:pt x="220073" y="348139"/>
                </a:cubicBezTo>
                <a:cubicBezTo>
                  <a:pt x="186736" y="302419"/>
                  <a:pt x="157208" y="252889"/>
                  <a:pt x="132443" y="202406"/>
                </a:cubicBezTo>
                <a:cubicBezTo>
                  <a:pt x="103868" y="144304"/>
                  <a:pt x="79103" y="83344"/>
                  <a:pt x="56243" y="22384"/>
                </a:cubicBezTo>
                <a:cubicBezTo>
                  <a:pt x="52433" y="11906"/>
                  <a:pt x="38146" y="8096"/>
                  <a:pt x="27668" y="7144"/>
                </a:cubicBezTo>
                <a:cubicBezTo>
                  <a:pt x="21953" y="7144"/>
                  <a:pt x="3856" y="8096"/>
                  <a:pt x="7666" y="18574"/>
                </a:cubicBezTo>
                <a:cubicBezTo>
                  <a:pt x="50528" y="132874"/>
                  <a:pt x="99106" y="247174"/>
                  <a:pt x="171496" y="346234"/>
                </a:cubicBezTo>
                <a:cubicBezTo>
                  <a:pt x="207691" y="395764"/>
                  <a:pt x="249601" y="444341"/>
                  <a:pt x="299131" y="481489"/>
                </a:cubicBezTo>
                <a:cubicBezTo>
                  <a:pt x="348661" y="517684"/>
                  <a:pt x="406763" y="538639"/>
                  <a:pt x="467723" y="543401"/>
                </a:cubicBezTo>
                <a:cubicBezTo>
                  <a:pt x="503918" y="545306"/>
                  <a:pt x="541066" y="542449"/>
                  <a:pt x="576308" y="531971"/>
                </a:cubicBezTo>
                <a:cubicBezTo>
                  <a:pt x="553448" y="568166"/>
                  <a:pt x="531541" y="605314"/>
                  <a:pt x="510586" y="642461"/>
                </a:cubicBezTo>
                <a:cubicBezTo>
                  <a:pt x="505823" y="651986"/>
                  <a:pt x="517253" y="658654"/>
                  <a:pt x="524873" y="661511"/>
                </a:cubicBezTo>
                <a:cubicBezTo>
                  <a:pt x="531541" y="664369"/>
                  <a:pt x="551543" y="668179"/>
                  <a:pt x="556306" y="659606"/>
                </a:cubicBezTo>
                <a:cubicBezTo>
                  <a:pt x="588691" y="601504"/>
                  <a:pt x="622981" y="545306"/>
                  <a:pt x="660128" y="490061"/>
                </a:cubicBezTo>
                <a:cubicBezTo>
                  <a:pt x="664891" y="489109"/>
                  <a:pt x="668701" y="487204"/>
                  <a:pt x="669653" y="482441"/>
                </a:cubicBezTo>
                <a:cubicBezTo>
                  <a:pt x="670606" y="480536"/>
                  <a:pt x="669653" y="478631"/>
                  <a:pt x="668701" y="476726"/>
                </a:cubicBezTo>
                <a:cubicBezTo>
                  <a:pt x="669653" y="475774"/>
                  <a:pt x="669653" y="474821"/>
                  <a:pt x="670606" y="473869"/>
                </a:cubicBezTo>
                <a:cubicBezTo>
                  <a:pt x="683941" y="457676"/>
                  <a:pt x="636316" y="443389"/>
                  <a:pt x="626791" y="456724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grpSp>
        <p:nvGrpSpPr>
          <p:cNvPr id="13" name="Group 12" title="Add Your Images">
            <a:extLst>
              <a:ext uri="{FF2B5EF4-FFF2-40B4-BE49-F238E27FC236}">
                <a16:creationId xmlns:a16="http://schemas.microsoft.com/office/drawing/2014/main" id="{7632769F-D78D-4CE3-9ECB-27F0BE973E70}"/>
              </a:ext>
            </a:extLst>
          </p:cNvPr>
          <p:cNvGrpSpPr/>
          <p:nvPr/>
        </p:nvGrpSpPr>
        <p:grpSpPr>
          <a:xfrm>
            <a:off x="7208372" y="2291381"/>
            <a:ext cx="4380426" cy="3343021"/>
            <a:chOff x="386125" y="376171"/>
            <a:chExt cx="4380426" cy="334302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C47F26C-7255-4E29-B530-D213128DE043}"/>
                </a:ext>
              </a:extLst>
            </p:cNvPr>
            <p:cNvSpPr txBox="1"/>
            <p:nvPr/>
          </p:nvSpPr>
          <p:spPr>
            <a:xfrm>
              <a:off x="424894" y="3134417"/>
              <a:ext cx="20193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Delete the placeholder image,</a:t>
              </a:r>
              <a:endParaRPr lang="en-ZA" sz="1600" dirty="0"/>
            </a:p>
          </p:txBody>
        </p:sp>
        <p:pic>
          <p:nvPicPr>
            <p:cNvPr id="15" name="Picture 14" title="Template Instruction Graphics">
              <a:extLst>
                <a:ext uri="{FF2B5EF4-FFF2-40B4-BE49-F238E27FC236}">
                  <a16:creationId xmlns:a16="http://schemas.microsoft.com/office/drawing/2014/main" id="{40254391-548E-4B40-AB13-A1907964B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6125" y="838518"/>
              <a:ext cx="2181225" cy="2162175"/>
            </a:xfrm>
            <a:prstGeom prst="rect">
              <a:avLst/>
            </a:prstGeom>
          </p:spPr>
        </p:pic>
        <p:pic>
          <p:nvPicPr>
            <p:cNvPr id="16" name="Picture 15" title="Template Instruction Graphics">
              <a:extLst>
                <a:ext uri="{FF2B5EF4-FFF2-40B4-BE49-F238E27FC236}">
                  <a16:creationId xmlns:a16="http://schemas.microsoft.com/office/drawing/2014/main" id="{DF58B0BD-0336-4162-A12B-3E170A4BD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7693" y="838518"/>
              <a:ext cx="2019300" cy="20383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9AD6A7-9589-4A24-9AE7-311AEFF31E5D}"/>
                </a:ext>
              </a:extLst>
            </p:cNvPr>
            <p:cNvSpPr txBox="1"/>
            <p:nvPr/>
          </p:nvSpPr>
          <p:spPr>
            <a:xfrm>
              <a:off x="499040" y="376171"/>
              <a:ext cx="41366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Add your images</a:t>
              </a:r>
              <a:endParaRPr lang="en-ZA" sz="2000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0242353-CDE7-47F9-B2A7-CF4B1C4D1A54}"/>
                </a:ext>
              </a:extLst>
            </p:cNvPr>
            <p:cNvSpPr txBox="1"/>
            <p:nvPr/>
          </p:nvSpPr>
          <p:spPr>
            <a:xfrm>
              <a:off x="2628134" y="3134416"/>
              <a:ext cx="21384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then select </a:t>
              </a:r>
              <a:r>
                <a:rPr lang="en-GB" sz="1600" b="1" i="1" dirty="0"/>
                <a:t>or</a:t>
              </a:r>
              <a:r>
                <a:rPr lang="en-GB" sz="1600" dirty="0"/>
                <a:t> drag &amp; drop your photo.</a:t>
              </a:r>
              <a:endParaRPr lang="en-ZA" sz="1600" dirty="0"/>
            </a:p>
          </p:txBody>
        </p:sp>
        <p:sp>
          <p:nvSpPr>
            <p:cNvPr id="19" name="Graphic 18" title="Template Instruction Arrow">
              <a:extLst>
                <a:ext uri="{FF2B5EF4-FFF2-40B4-BE49-F238E27FC236}">
                  <a16:creationId xmlns:a16="http://schemas.microsoft.com/office/drawing/2014/main" id="{F2ACA53B-4C7D-425B-8FF0-453994C57DF3}"/>
                </a:ext>
              </a:extLst>
            </p:cNvPr>
            <p:cNvSpPr/>
            <p:nvPr/>
          </p:nvSpPr>
          <p:spPr>
            <a:xfrm rot="4500000" flipH="1">
              <a:off x="1365275" y="2606461"/>
              <a:ext cx="367586" cy="457870"/>
            </a:xfrm>
            <a:custGeom>
              <a:avLst/>
              <a:gdLst>
                <a:gd name="connsiteX0" fmla="*/ 27380 w 542925"/>
                <a:gd name="connsiteY0" fmla="*/ 669232 h 676275"/>
                <a:gd name="connsiteX1" fmla="*/ 138823 w 542925"/>
                <a:gd name="connsiteY1" fmla="*/ 376814 h 676275"/>
                <a:gd name="connsiteX2" fmla="*/ 352183 w 542925"/>
                <a:gd name="connsiteY2" fmla="*/ 147262 h 676275"/>
                <a:gd name="connsiteX3" fmla="*/ 485533 w 542925"/>
                <a:gd name="connsiteY3" fmla="*/ 68204 h 676275"/>
                <a:gd name="connsiteX4" fmla="*/ 469340 w 542925"/>
                <a:gd name="connsiteY4" fmla="*/ 96779 h 676275"/>
                <a:gd name="connsiteX5" fmla="*/ 416953 w 542925"/>
                <a:gd name="connsiteY5" fmla="*/ 192029 h 676275"/>
                <a:gd name="connsiteX6" fmla="*/ 433145 w 542925"/>
                <a:gd name="connsiteY6" fmla="*/ 216794 h 676275"/>
                <a:gd name="connsiteX7" fmla="*/ 484580 w 542925"/>
                <a:gd name="connsiteY7" fmla="*/ 124402 h 676275"/>
                <a:gd name="connsiteX8" fmla="*/ 509345 w 542925"/>
                <a:gd name="connsiteY8" fmla="*/ 78682 h 676275"/>
                <a:gd name="connsiteX9" fmla="*/ 536015 w 542925"/>
                <a:gd name="connsiteY9" fmla="*/ 37724 h 676275"/>
                <a:gd name="connsiteX10" fmla="*/ 524585 w 542925"/>
                <a:gd name="connsiteY10" fmla="*/ 7244 h 676275"/>
                <a:gd name="connsiteX11" fmla="*/ 297890 w 542925"/>
                <a:gd name="connsiteY11" fmla="*/ 39629 h 676275"/>
                <a:gd name="connsiteX12" fmla="*/ 307415 w 542925"/>
                <a:gd name="connsiteY12" fmla="*/ 71062 h 676275"/>
                <a:gd name="connsiteX13" fmla="*/ 436003 w 542925"/>
                <a:gd name="connsiteY13" fmla="*/ 54869 h 676275"/>
                <a:gd name="connsiteX14" fmla="*/ 233120 w 542925"/>
                <a:gd name="connsiteY14" fmla="*/ 208222 h 676275"/>
                <a:gd name="connsiteX15" fmla="*/ 57860 w 542925"/>
                <a:gd name="connsiteY15" fmla="*/ 473969 h 676275"/>
                <a:gd name="connsiteX16" fmla="*/ 7378 w 542925"/>
                <a:gd name="connsiteY16" fmla="*/ 648277 h 676275"/>
                <a:gd name="connsiteX17" fmla="*/ 14045 w 542925"/>
                <a:gd name="connsiteY17" fmla="*/ 670184 h 676275"/>
                <a:gd name="connsiteX18" fmla="*/ 27380 w 542925"/>
                <a:gd name="connsiteY18" fmla="*/ 669232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2925" h="676275">
                  <a:moveTo>
                    <a:pt x="27380" y="669232"/>
                  </a:moveTo>
                  <a:cubicBezTo>
                    <a:pt x="44525" y="565409"/>
                    <a:pt x="83578" y="465397"/>
                    <a:pt x="138823" y="376814"/>
                  </a:cubicBezTo>
                  <a:cubicBezTo>
                    <a:pt x="195020" y="288232"/>
                    <a:pt x="267410" y="209174"/>
                    <a:pt x="352183" y="147262"/>
                  </a:cubicBezTo>
                  <a:cubicBezTo>
                    <a:pt x="394093" y="116782"/>
                    <a:pt x="438860" y="90112"/>
                    <a:pt x="485533" y="68204"/>
                  </a:cubicBezTo>
                  <a:cubicBezTo>
                    <a:pt x="479818" y="77729"/>
                    <a:pt x="475055" y="87254"/>
                    <a:pt x="469340" y="96779"/>
                  </a:cubicBezTo>
                  <a:cubicBezTo>
                    <a:pt x="452195" y="128212"/>
                    <a:pt x="434098" y="160597"/>
                    <a:pt x="416953" y="192029"/>
                  </a:cubicBezTo>
                  <a:cubicBezTo>
                    <a:pt x="412190" y="201554"/>
                    <a:pt x="425525" y="230129"/>
                    <a:pt x="433145" y="216794"/>
                  </a:cubicBezTo>
                  <a:cubicBezTo>
                    <a:pt x="450290" y="186314"/>
                    <a:pt x="467435" y="154882"/>
                    <a:pt x="484580" y="124402"/>
                  </a:cubicBezTo>
                  <a:cubicBezTo>
                    <a:pt x="493153" y="109162"/>
                    <a:pt x="501725" y="93922"/>
                    <a:pt x="509345" y="78682"/>
                  </a:cubicBezTo>
                  <a:cubicBezTo>
                    <a:pt x="516965" y="64394"/>
                    <a:pt x="523633" y="48202"/>
                    <a:pt x="536015" y="37724"/>
                  </a:cubicBezTo>
                  <a:cubicBezTo>
                    <a:pt x="543635" y="31057"/>
                    <a:pt x="535063" y="5339"/>
                    <a:pt x="524585" y="7244"/>
                  </a:cubicBezTo>
                  <a:cubicBezTo>
                    <a:pt x="449338" y="21532"/>
                    <a:pt x="374090" y="32009"/>
                    <a:pt x="297890" y="39629"/>
                  </a:cubicBezTo>
                  <a:cubicBezTo>
                    <a:pt x="287413" y="40582"/>
                    <a:pt x="295033" y="72967"/>
                    <a:pt x="307415" y="71062"/>
                  </a:cubicBezTo>
                  <a:cubicBezTo>
                    <a:pt x="350278" y="66299"/>
                    <a:pt x="393140" y="61537"/>
                    <a:pt x="436003" y="54869"/>
                  </a:cubicBezTo>
                  <a:cubicBezTo>
                    <a:pt x="360755" y="94874"/>
                    <a:pt x="292175" y="147262"/>
                    <a:pt x="233120" y="208222"/>
                  </a:cubicBezTo>
                  <a:cubicBezTo>
                    <a:pt x="158825" y="284422"/>
                    <a:pt x="98818" y="375862"/>
                    <a:pt x="57860" y="473969"/>
                  </a:cubicBezTo>
                  <a:cubicBezTo>
                    <a:pt x="35000" y="530167"/>
                    <a:pt x="17855" y="588269"/>
                    <a:pt x="7378" y="648277"/>
                  </a:cubicBezTo>
                  <a:cubicBezTo>
                    <a:pt x="6425" y="655897"/>
                    <a:pt x="8330" y="665422"/>
                    <a:pt x="14045" y="670184"/>
                  </a:cubicBezTo>
                  <a:cubicBezTo>
                    <a:pt x="20713" y="676852"/>
                    <a:pt x="25475" y="675899"/>
                    <a:pt x="27380" y="669232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20" name="Graphic 18" title="Template Instruction Arrow">
              <a:extLst>
                <a:ext uri="{FF2B5EF4-FFF2-40B4-BE49-F238E27FC236}">
                  <a16:creationId xmlns:a16="http://schemas.microsoft.com/office/drawing/2014/main" id="{088F3463-4C24-4F97-A944-81800086571A}"/>
                </a:ext>
              </a:extLst>
            </p:cNvPr>
            <p:cNvSpPr/>
            <p:nvPr/>
          </p:nvSpPr>
          <p:spPr>
            <a:xfrm rot="17820117">
              <a:off x="3452257" y="2502894"/>
              <a:ext cx="421360" cy="524851"/>
            </a:xfrm>
            <a:custGeom>
              <a:avLst/>
              <a:gdLst>
                <a:gd name="connsiteX0" fmla="*/ 27380 w 542925"/>
                <a:gd name="connsiteY0" fmla="*/ 669232 h 676275"/>
                <a:gd name="connsiteX1" fmla="*/ 138823 w 542925"/>
                <a:gd name="connsiteY1" fmla="*/ 376814 h 676275"/>
                <a:gd name="connsiteX2" fmla="*/ 352183 w 542925"/>
                <a:gd name="connsiteY2" fmla="*/ 147262 h 676275"/>
                <a:gd name="connsiteX3" fmla="*/ 485533 w 542925"/>
                <a:gd name="connsiteY3" fmla="*/ 68204 h 676275"/>
                <a:gd name="connsiteX4" fmla="*/ 469340 w 542925"/>
                <a:gd name="connsiteY4" fmla="*/ 96779 h 676275"/>
                <a:gd name="connsiteX5" fmla="*/ 416953 w 542925"/>
                <a:gd name="connsiteY5" fmla="*/ 192029 h 676275"/>
                <a:gd name="connsiteX6" fmla="*/ 433145 w 542925"/>
                <a:gd name="connsiteY6" fmla="*/ 216794 h 676275"/>
                <a:gd name="connsiteX7" fmla="*/ 484580 w 542925"/>
                <a:gd name="connsiteY7" fmla="*/ 124402 h 676275"/>
                <a:gd name="connsiteX8" fmla="*/ 509345 w 542925"/>
                <a:gd name="connsiteY8" fmla="*/ 78682 h 676275"/>
                <a:gd name="connsiteX9" fmla="*/ 536015 w 542925"/>
                <a:gd name="connsiteY9" fmla="*/ 37724 h 676275"/>
                <a:gd name="connsiteX10" fmla="*/ 524585 w 542925"/>
                <a:gd name="connsiteY10" fmla="*/ 7244 h 676275"/>
                <a:gd name="connsiteX11" fmla="*/ 297890 w 542925"/>
                <a:gd name="connsiteY11" fmla="*/ 39629 h 676275"/>
                <a:gd name="connsiteX12" fmla="*/ 307415 w 542925"/>
                <a:gd name="connsiteY12" fmla="*/ 71062 h 676275"/>
                <a:gd name="connsiteX13" fmla="*/ 436003 w 542925"/>
                <a:gd name="connsiteY13" fmla="*/ 54869 h 676275"/>
                <a:gd name="connsiteX14" fmla="*/ 233120 w 542925"/>
                <a:gd name="connsiteY14" fmla="*/ 208222 h 676275"/>
                <a:gd name="connsiteX15" fmla="*/ 57860 w 542925"/>
                <a:gd name="connsiteY15" fmla="*/ 473969 h 676275"/>
                <a:gd name="connsiteX16" fmla="*/ 7378 w 542925"/>
                <a:gd name="connsiteY16" fmla="*/ 648277 h 676275"/>
                <a:gd name="connsiteX17" fmla="*/ 14045 w 542925"/>
                <a:gd name="connsiteY17" fmla="*/ 670184 h 676275"/>
                <a:gd name="connsiteX18" fmla="*/ 27380 w 542925"/>
                <a:gd name="connsiteY18" fmla="*/ 669232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2925" h="676275">
                  <a:moveTo>
                    <a:pt x="27380" y="669232"/>
                  </a:moveTo>
                  <a:cubicBezTo>
                    <a:pt x="44525" y="565409"/>
                    <a:pt x="83578" y="465397"/>
                    <a:pt x="138823" y="376814"/>
                  </a:cubicBezTo>
                  <a:cubicBezTo>
                    <a:pt x="195020" y="288232"/>
                    <a:pt x="267410" y="209174"/>
                    <a:pt x="352183" y="147262"/>
                  </a:cubicBezTo>
                  <a:cubicBezTo>
                    <a:pt x="394093" y="116782"/>
                    <a:pt x="438860" y="90112"/>
                    <a:pt x="485533" y="68204"/>
                  </a:cubicBezTo>
                  <a:cubicBezTo>
                    <a:pt x="479818" y="77729"/>
                    <a:pt x="475055" y="87254"/>
                    <a:pt x="469340" y="96779"/>
                  </a:cubicBezTo>
                  <a:cubicBezTo>
                    <a:pt x="452195" y="128212"/>
                    <a:pt x="434098" y="160597"/>
                    <a:pt x="416953" y="192029"/>
                  </a:cubicBezTo>
                  <a:cubicBezTo>
                    <a:pt x="412190" y="201554"/>
                    <a:pt x="425525" y="230129"/>
                    <a:pt x="433145" y="216794"/>
                  </a:cubicBezTo>
                  <a:cubicBezTo>
                    <a:pt x="450290" y="186314"/>
                    <a:pt x="467435" y="154882"/>
                    <a:pt x="484580" y="124402"/>
                  </a:cubicBezTo>
                  <a:cubicBezTo>
                    <a:pt x="493153" y="109162"/>
                    <a:pt x="501725" y="93922"/>
                    <a:pt x="509345" y="78682"/>
                  </a:cubicBezTo>
                  <a:cubicBezTo>
                    <a:pt x="516965" y="64394"/>
                    <a:pt x="523633" y="48202"/>
                    <a:pt x="536015" y="37724"/>
                  </a:cubicBezTo>
                  <a:cubicBezTo>
                    <a:pt x="543635" y="31057"/>
                    <a:pt x="535063" y="5339"/>
                    <a:pt x="524585" y="7244"/>
                  </a:cubicBezTo>
                  <a:cubicBezTo>
                    <a:pt x="449338" y="21532"/>
                    <a:pt x="374090" y="32009"/>
                    <a:pt x="297890" y="39629"/>
                  </a:cubicBezTo>
                  <a:cubicBezTo>
                    <a:pt x="287413" y="40582"/>
                    <a:pt x="295033" y="72967"/>
                    <a:pt x="307415" y="71062"/>
                  </a:cubicBezTo>
                  <a:cubicBezTo>
                    <a:pt x="350278" y="66299"/>
                    <a:pt x="393140" y="61537"/>
                    <a:pt x="436003" y="54869"/>
                  </a:cubicBezTo>
                  <a:cubicBezTo>
                    <a:pt x="360755" y="94874"/>
                    <a:pt x="292175" y="147262"/>
                    <a:pt x="233120" y="208222"/>
                  </a:cubicBezTo>
                  <a:cubicBezTo>
                    <a:pt x="158825" y="284422"/>
                    <a:pt x="98818" y="375862"/>
                    <a:pt x="57860" y="473969"/>
                  </a:cubicBezTo>
                  <a:cubicBezTo>
                    <a:pt x="35000" y="530167"/>
                    <a:pt x="17855" y="588269"/>
                    <a:pt x="7378" y="648277"/>
                  </a:cubicBezTo>
                  <a:cubicBezTo>
                    <a:pt x="6425" y="655897"/>
                    <a:pt x="8330" y="665422"/>
                    <a:pt x="14045" y="670184"/>
                  </a:cubicBezTo>
                  <a:cubicBezTo>
                    <a:pt x="20713" y="676852"/>
                    <a:pt x="25475" y="675899"/>
                    <a:pt x="27380" y="669232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</p:grpSp>
      <p:grpSp>
        <p:nvGrpSpPr>
          <p:cNvPr id="25" name="Group 24" descr="delete this slide group">
            <a:extLst>
              <a:ext uri="{FF2B5EF4-FFF2-40B4-BE49-F238E27FC236}">
                <a16:creationId xmlns:a16="http://schemas.microsoft.com/office/drawing/2014/main" id="{20A45241-0375-4485-924C-7EFF653228EE}"/>
              </a:ext>
            </a:extLst>
          </p:cNvPr>
          <p:cNvGrpSpPr/>
          <p:nvPr/>
        </p:nvGrpSpPr>
        <p:grpSpPr>
          <a:xfrm>
            <a:off x="9262722" y="833176"/>
            <a:ext cx="2496371" cy="687382"/>
            <a:chOff x="9059677" y="1459287"/>
            <a:chExt cx="2496371" cy="68738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AE916D3-D32B-4ED9-B6ED-5C6638358996}"/>
                </a:ext>
              </a:extLst>
            </p:cNvPr>
            <p:cNvSpPr txBox="1"/>
            <p:nvPr/>
          </p:nvSpPr>
          <p:spPr>
            <a:xfrm>
              <a:off x="9059677" y="1513270"/>
              <a:ext cx="180000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Delete this slide when you are familiar with working with Master Templates</a:t>
              </a:r>
              <a:endParaRPr lang="en-ZA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22" name="Group 21" title="trash graphic">
              <a:extLst>
                <a:ext uri="{FF2B5EF4-FFF2-40B4-BE49-F238E27FC236}">
                  <a16:creationId xmlns:a16="http://schemas.microsoft.com/office/drawing/2014/main" id="{B9703A5E-B248-4303-8B2F-24715BEA49E9}"/>
                </a:ext>
              </a:extLst>
            </p:cNvPr>
            <p:cNvGrpSpPr/>
            <p:nvPr/>
          </p:nvGrpSpPr>
          <p:grpSpPr>
            <a:xfrm>
              <a:off x="10868666" y="1459287"/>
              <a:ext cx="687382" cy="687382"/>
              <a:chOff x="11174860" y="467747"/>
              <a:chExt cx="687382" cy="687382"/>
            </a:xfrm>
          </p:grpSpPr>
          <p:sp>
            <p:nvSpPr>
              <p:cNvPr id="23" name="Oval 22" title="Circle background graphics">
                <a:extLst>
                  <a:ext uri="{FF2B5EF4-FFF2-40B4-BE49-F238E27FC236}">
                    <a16:creationId xmlns:a16="http://schemas.microsoft.com/office/drawing/2014/main" id="{23046089-3195-4446-9C0F-649422B169C1}"/>
                  </a:ext>
                </a:extLst>
              </p:cNvPr>
              <p:cNvSpPr/>
              <p:nvPr/>
            </p:nvSpPr>
            <p:spPr>
              <a:xfrm>
                <a:off x="11174860" y="467747"/>
                <a:ext cx="687382" cy="68738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 dirty="0"/>
              </a:p>
            </p:txBody>
          </p:sp>
          <p:sp>
            <p:nvSpPr>
              <p:cNvPr id="24" name="Graphic 47" title="trash icon">
                <a:extLst>
                  <a:ext uri="{FF2B5EF4-FFF2-40B4-BE49-F238E27FC236}">
                    <a16:creationId xmlns:a16="http://schemas.microsoft.com/office/drawing/2014/main" id="{08414D01-5006-4A13-88D2-F72F9F1E599F}"/>
                  </a:ext>
                </a:extLst>
              </p:cNvPr>
              <p:cNvSpPr/>
              <p:nvPr/>
            </p:nvSpPr>
            <p:spPr>
              <a:xfrm>
                <a:off x="11388555" y="650855"/>
                <a:ext cx="259992" cy="321166"/>
              </a:xfrm>
              <a:custGeom>
                <a:avLst/>
                <a:gdLst>
                  <a:gd name="connsiteX0" fmla="*/ 407881 w 418718"/>
                  <a:gd name="connsiteY0" fmla="*/ 116995 h 517240"/>
                  <a:gd name="connsiteX1" fmla="*/ 406403 w 418718"/>
                  <a:gd name="connsiteY1" fmla="*/ 129803 h 517240"/>
                  <a:gd name="connsiteX2" fmla="*/ 19951 w 418718"/>
                  <a:gd name="connsiteY2" fmla="*/ 129803 h 517240"/>
                  <a:gd name="connsiteX3" fmla="*/ 18473 w 418718"/>
                  <a:gd name="connsiteY3" fmla="*/ 116995 h 517240"/>
                  <a:gd name="connsiteX4" fmla="*/ 78818 w 418718"/>
                  <a:gd name="connsiteY4" fmla="*/ 57635 h 517240"/>
                  <a:gd name="connsiteX5" fmla="*/ 136453 w 418718"/>
                  <a:gd name="connsiteY5" fmla="*/ 57635 h 517240"/>
                  <a:gd name="connsiteX6" fmla="*/ 175122 w 418718"/>
                  <a:gd name="connsiteY6" fmla="*/ 18474 h 517240"/>
                  <a:gd name="connsiteX7" fmla="*/ 175369 w 418718"/>
                  <a:gd name="connsiteY7" fmla="*/ 18473 h 517240"/>
                  <a:gd name="connsiteX8" fmla="*/ 251231 w 418718"/>
                  <a:gd name="connsiteY8" fmla="*/ 18473 h 517240"/>
                  <a:gd name="connsiteX9" fmla="*/ 289408 w 418718"/>
                  <a:gd name="connsiteY9" fmla="*/ 57389 h 517240"/>
                  <a:gd name="connsiteX10" fmla="*/ 289408 w 418718"/>
                  <a:gd name="connsiteY10" fmla="*/ 57389 h 517240"/>
                  <a:gd name="connsiteX11" fmla="*/ 347044 w 418718"/>
                  <a:gd name="connsiteY11" fmla="*/ 57389 h 517240"/>
                  <a:gd name="connsiteX12" fmla="*/ 407881 w 418718"/>
                  <a:gd name="connsiteY12" fmla="*/ 116995 h 517240"/>
                  <a:gd name="connsiteX13" fmla="*/ 36453 w 418718"/>
                  <a:gd name="connsiteY13" fmla="*/ 157389 h 517240"/>
                  <a:gd name="connsiteX14" fmla="*/ 389901 w 418718"/>
                  <a:gd name="connsiteY14" fmla="*/ 157389 h 517240"/>
                  <a:gd name="connsiteX15" fmla="*/ 389901 w 418718"/>
                  <a:gd name="connsiteY15" fmla="*/ 456896 h 517240"/>
                  <a:gd name="connsiteX16" fmla="*/ 349507 w 418718"/>
                  <a:gd name="connsiteY16" fmla="*/ 509359 h 517240"/>
                  <a:gd name="connsiteX17" fmla="*/ 336453 w 418718"/>
                  <a:gd name="connsiteY17" fmla="*/ 511083 h 517240"/>
                  <a:gd name="connsiteX18" fmla="*/ 87931 w 418718"/>
                  <a:gd name="connsiteY18" fmla="*/ 511083 h 517240"/>
                  <a:gd name="connsiteX19" fmla="*/ 36452 w 418718"/>
                  <a:gd name="connsiteY19" fmla="*/ 457172 h 517240"/>
                  <a:gd name="connsiteX20" fmla="*/ 36453 w 418718"/>
                  <a:gd name="connsiteY20" fmla="*/ 457142 h 517240"/>
                  <a:gd name="connsiteX21" fmla="*/ 36453 w 418718"/>
                  <a:gd name="connsiteY21" fmla="*/ 157635 h 517240"/>
                  <a:gd name="connsiteX22" fmla="*/ 282758 w 418718"/>
                  <a:gd name="connsiteY22" fmla="*/ 440640 h 517240"/>
                  <a:gd name="connsiteX23" fmla="*/ 300492 w 418718"/>
                  <a:gd name="connsiteY23" fmla="*/ 458374 h 517240"/>
                  <a:gd name="connsiteX24" fmla="*/ 301724 w 418718"/>
                  <a:gd name="connsiteY24" fmla="*/ 458374 h 517240"/>
                  <a:gd name="connsiteX25" fmla="*/ 318719 w 418718"/>
                  <a:gd name="connsiteY25" fmla="*/ 439654 h 517240"/>
                  <a:gd name="connsiteX26" fmla="*/ 318719 w 418718"/>
                  <a:gd name="connsiteY26" fmla="*/ 229556 h 517240"/>
                  <a:gd name="connsiteX27" fmla="*/ 318719 w 418718"/>
                  <a:gd name="connsiteY27" fmla="*/ 222906 h 517240"/>
                  <a:gd name="connsiteX28" fmla="*/ 296379 w 418718"/>
                  <a:gd name="connsiteY28" fmla="*/ 210762 h 517240"/>
                  <a:gd name="connsiteX29" fmla="*/ 283497 w 418718"/>
                  <a:gd name="connsiteY29" fmla="*/ 227832 h 517240"/>
                  <a:gd name="connsiteX30" fmla="*/ 283497 w 418718"/>
                  <a:gd name="connsiteY30" fmla="*/ 440640 h 517240"/>
                  <a:gd name="connsiteX31" fmla="*/ 194088 w 418718"/>
                  <a:gd name="connsiteY31" fmla="*/ 440640 h 517240"/>
                  <a:gd name="connsiteX32" fmla="*/ 211822 w 418718"/>
                  <a:gd name="connsiteY32" fmla="*/ 458374 h 517240"/>
                  <a:gd name="connsiteX33" fmla="*/ 215517 w 418718"/>
                  <a:gd name="connsiteY33" fmla="*/ 458374 h 517240"/>
                  <a:gd name="connsiteX34" fmla="*/ 232019 w 418718"/>
                  <a:gd name="connsiteY34" fmla="*/ 439654 h 517240"/>
                  <a:gd name="connsiteX35" fmla="*/ 232019 w 418718"/>
                  <a:gd name="connsiteY35" fmla="*/ 229310 h 517240"/>
                  <a:gd name="connsiteX36" fmla="*/ 232019 w 418718"/>
                  <a:gd name="connsiteY36" fmla="*/ 222906 h 517240"/>
                  <a:gd name="connsiteX37" fmla="*/ 214532 w 418718"/>
                  <a:gd name="connsiteY37" fmla="*/ 209852 h 517240"/>
                  <a:gd name="connsiteX38" fmla="*/ 197044 w 418718"/>
                  <a:gd name="connsiteY38" fmla="*/ 228078 h 517240"/>
                  <a:gd name="connsiteX39" fmla="*/ 197044 w 418718"/>
                  <a:gd name="connsiteY39" fmla="*/ 440640 h 517240"/>
                  <a:gd name="connsiteX40" fmla="*/ 105419 w 418718"/>
                  <a:gd name="connsiteY40" fmla="*/ 440640 h 517240"/>
                  <a:gd name="connsiteX41" fmla="*/ 123153 w 418718"/>
                  <a:gd name="connsiteY41" fmla="*/ 458374 h 517240"/>
                  <a:gd name="connsiteX42" fmla="*/ 123153 w 418718"/>
                  <a:gd name="connsiteY42" fmla="*/ 458374 h 517240"/>
                  <a:gd name="connsiteX43" fmla="*/ 141641 w 418718"/>
                  <a:gd name="connsiteY43" fmla="*/ 441948 h 517240"/>
                  <a:gd name="connsiteX44" fmla="*/ 141625 w 418718"/>
                  <a:gd name="connsiteY44" fmla="*/ 439654 h 517240"/>
                  <a:gd name="connsiteX45" fmla="*/ 141625 w 418718"/>
                  <a:gd name="connsiteY45" fmla="*/ 229310 h 517240"/>
                  <a:gd name="connsiteX46" fmla="*/ 141625 w 418718"/>
                  <a:gd name="connsiteY46" fmla="*/ 222906 h 517240"/>
                  <a:gd name="connsiteX47" fmla="*/ 120363 w 418718"/>
                  <a:gd name="connsiteY47" fmla="*/ 209605 h 517240"/>
                  <a:gd name="connsiteX48" fmla="*/ 106650 w 418718"/>
                  <a:gd name="connsiteY48" fmla="*/ 228078 h 517240"/>
                  <a:gd name="connsiteX49" fmla="*/ 106650 w 418718"/>
                  <a:gd name="connsiteY49" fmla="*/ 440640 h 5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418718" h="517240">
                    <a:moveTo>
                      <a:pt x="407881" y="116995"/>
                    </a:moveTo>
                    <a:cubicBezTo>
                      <a:pt x="407876" y="121306"/>
                      <a:pt x="407379" y="125603"/>
                      <a:pt x="406403" y="129803"/>
                    </a:cubicBezTo>
                    <a:lnTo>
                      <a:pt x="19951" y="129803"/>
                    </a:lnTo>
                    <a:cubicBezTo>
                      <a:pt x="18974" y="125603"/>
                      <a:pt x="18479" y="121306"/>
                      <a:pt x="18473" y="116995"/>
                    </a:cubicBezTo>
                    <a:cubicBezTo>
                      <a:pt x="19011" y="84053"/>
                      <a:pt x="45871" y="57631"/>
                      <a:pt x="78818" y="57635"/>
                    </a:cubicBezTo>
                    <a:lnTo>
                      <a:pt x="136453" y="57635"/>
                    </a:lnTo>
                    <a:cubicBezTo>
                      <a:pt x="136317" y="36143"/>
                      <a:pt x="153630" y="18610"/>
                      <a:pt x="175122" y="18474"/>
                    </a:cubicBezTo>
                    <a:cubicBezTo>
                      <a:pt x="175204" y="18473"/>
                      <a:pt x="175287" y="18473"/>
                      <a:pt x="175369" y="18473"/>
                    </a:cubicBezTo>
                    <a:lnTo>
                      <a:pt x="251231" y="18473"/>
                    </a:lnTo>
                    <a:cubicBezTo>
                      <a:pt x="272492" y="18743"/>
                      <a:pt x="289546" y="36127"/>
                      <a:pt x="289408" y="57389"/>
                    </a:cubicBezTo>
                    <a:lnTo>
                      <a:pt x="289408" y="57389"/>
                    </a:lnTo>
                    <a:lnTo>
                      <a:pt x="347044" y="57389"/>
                    </a:lnTo>
                    <a:cubicBezTo>
                      <a:pt x="380278" y="57115"/>
                      <a:pt x="407475" y="83763"/>
                      <a:pt x="407881" y="116995"/>
                    </a:cubicBezTo>
                    <a:close/>
                    <a:moveTo>
                      <a:pt x="36453" y="157389"/>
                    </a:moveTo>
                    <a:lnTo>
                      <a:pt x="389901" y="157389"/>
                    </a:lnTo>
                    <a:lnTo>
                      <a:pt x="389901" y="456896"/>
                    </a:lnTo>
                    <a:cubicBezTo>
                      <a:pt x="390566" y="481746"/>
                      <a:pt x="373699" y="503649"/>
                      <a:pt x="349507" y="509359"/>
                    </a:cubicBezTo>
                    <a:cubicBezTo>
                      <a:pt x="345261" y="510553"/>
                      <a:pt x="340864" y="511132"/>
                      <a:pt x="336453" y="511083"/>
                    </a:cubicBezTo>
                    <a:lnTo>
                      <a:pt x="87931" y="511083"/>
                    </a:lnTo>
                    <a:cubicBezTo>
                      <a:pt x="58828" y="510410"/>
                      <a:pt x="35780" y="486273"/>
                      <a:pt x="36452" y="457172"/>
                    </a:cubicBezTo>
                    <a:cubicBezTo>
                      <a:pt x="36453" y="457162"/>
                      <a:pt x="36453" y="457152"/>
                      <a:pt x="36453" y="457142"/>
                    </a:cubicBezTo>
                    <a:lnTo>
                      <a:pt x="36453" y="157635"/>
                    </a:lnTo>
                    <a:close/>
                    <a:moveTo>
                      <a:pt x="282758" y="440640"/>
                    </a:moveTo>
                    <a:cubicBezTo>
                      <a:pt x="282758" y="450433"/>
                      <a:pt x="290699" y="458374"/>
                      <a:pt x="300492" y="458374"/>
                    </a:cubicBezTo>
                    <a:lnTo>
                      <a:pt x="301724" y="458374"/>
                    </a:lnTo>
                    <a:cubicBezTo>
                      <a:pt x="311561" y="457842"/>
                      <a:pt x="319137" y="449497"/>
                      <a:pt x="318719" y="439654"/>
                    </a:cubicBezTo>
                    <a:lnTo>
                      <a:pt x="318719" y="229556"/>
                    </a:lnTo>
                    <a:cubicBezTo>
                      <a:pt x="318960" y="227346"/>
                      <a:pt x="318960" y="225116"/>
                      <a:pt x="318719" y="222906"/>
                    </a:cubicBezTo>
                    <a:cubicBezTo>
                      <a:pt x="315903" y="213383"/>
                      <a:pt x="305901" y="207947"/>
                      <a:pt x="296379" y="210762"/>
                    </a:cubicBezTo>
                    <a:cubicBezTo>
                      <a:pt x="288800" y="213004"/>
                      <a:pt x="283573" y="219930"/>
                      <a:pt x="283497" y="227832"/>
                    </a:cubicBezTo>
                    <a:lnTo>
                      <a:pt x="283497" y="440640"/>
                    </a:lnTo>
                    <a:close/>
                    <a:moveTo>
                      <a:pt x="194088" y="440640"/>
                    </a:moveTo>
                    <a:cubicBezTo>
                      <a:pt x="194088" y="450433"/>
                      <a:pt x="202028" y="458374"/>
                      <a:pt x="211822" y="458374"/>
                    </a:cubicBezTo>
                    <a:lnTo>
                      <a:pt x="215517" y="458374"/>
                    </a:lnTo>
                    <a:cubicBezTo>
                      <a:pt x="225220" y="457714"/>
                      <a:pt x="232582" y="449364"/>
                      <a:pt x="232019" y="439654"/>
                    </a:cubicBezTo>
                    <a:lnTo>
                      <a:pt x="232019" y="229310"/>
                    </a:lnTo>
                    <a:cubicBezTo>
                      <a:pt x="232513" y="227204"/>
                      <a:pt x="232513" y="225012"/>
                      <a:pt x="232019" y="222906"/>
                    </a:cubicBezTo>
                    <a:cubicBezTo>
                      <a:pt x="229874" y="215059"/>
                      <a:pt x="222665" y="209677"/>
                      <a:pt x="214532" y="209852"/>
                    </a:cubicBezTo>
                    <a:cubicBezTo>
                      <a:pt x="204698" y="210120"/>
                      <a:pt x="196906" y="218242"/>
                      <a:pt x="197044" y="228078"/>
                    </a:cubicBezTo>
                    <a:lnTo>
                      <a:pt x="197044" y="440640"/>
                    </a:lnTo>
                    <a:close/>
                    <a:moveTo>
                      <a:pt x="105419" y="440640"/>
                    </a:moveTo>
                    <a:cubicBezTo>
                      <a:pt x="105419" y="450433"/>
                      <a:pt x="113358" y="458374"/>
                      <a:pt x="123153" y="458374"/>
                    </a:cubicBezTo>
                    <a:lnTo>
                      <a:pt x="123153" y="458374"/>
                    </a:lnTo>
                    <a:cubicBezTo>
                      <a:pt x="132794" y="458943"/>
                      <a:pt x="141071" y="451588"/>
                      <a:pt x="141641" y="441948"/>
                    </a:cubicBezTo>
                    <a:cubicBezTo>
                      <a:pt x="141686" y="441184"/>
                      <a:pt x="141681" y="440418"/>
                      <a:pt x="141625" y="439654"/>
                    </a:cubicBezTo>
                    <a:lnTo>
                      <a:pt x="141625" y="229310"/>
                    </a:lnTo>
                    <a:cubicBezTo>
                      <a:pt x="142119" y="227204"/>
                      <a:pt x="142119" y="225012"/>
                      <a:pt x="141625" y="222906"/>
                    </a:cubicBezTo>
                    <a:cubicBezTo>
                      <a:pt x="139427" y="213362"/>
                      <a:pt x="129908" y="207407"/>
                      <a:pt x="120363" y="209605"/>
                    </a:cubicBezTo>
                    <a:cubicBezTo>
                      <a:pt x="111876" y="211560"/>
                      <a:pt x="106065" y="219389"/>
                      <a:pt x="106650" y="228078"/>
                    </a:cubicBezTo>
                    <a:lnTo>
                      <a:pt x="106650" y="44064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</p:grpSp>
      </p:grp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81155AF2-341D-4039-AFF3-D479A8688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75849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635AA92-1D29-4831-89E4-1B49C265F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Backgrounds</a:t>
            </a:r>
            <a:endParaRPr lang="en-GB" dirty="0"/>
          </a:p>
        </p:txBody>
      </p:sp>
      <p:pic>
        <p:nvPicPr>
          <p:cNvPr id="10" name="Picture Placeholder 9" descr="closeup modern building">
            <a:extLst>
              <a:ext uri="{FF2B5EF4-FFF2-40B4-BE49-F238E27FC236}">
                <a16:creationId xmlns:a16="http://schemas.microsoft.com/office/drawing/2014/main" id="{F4D18FF8-AA04-4E4F-9ABD-D7320616C6F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344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6E62E09-7004-4A2E-958A-28DD809AB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04419"/>
            <a:ext cx="5144927" cy="1480711"/>
          </a:xfrm>
        </p:spPr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21A584-7071-4718-B256-83681FB5FD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079" y="2526123"/>
            <a:ext cx="3801966" cy="3938471"/>
          </a:xfrm>
        </p:spPr>
        <p:txBody>
          <a:bodyPr/>
          <a:lstStyle/>
          <a:p>
            <a:r>
              <a:rPr lang="en-GB" sz="1800" dirty="0">
                <a:latin typeface="+mj-lt"/>
              </a:rPr>
              <a:t>We are studying programming as a major.</a:t>
            </a:r>
            <a:br>
              <a:rPr lang="en-GB" sz="1800" dirty="0">
                <a:latin typeface="+mj-lt"/>
              </a:rPr>
            </a:br>
            <a:endParaRPr lang="en-GB" sz="1800" dirty="0">
              <a:latin typeface="+mj-lt"/>
            </a:endParaRPr>
          </a:p>
          <a:p>
            <a:r>
              <a:rPr lang="en-GB" sz="1800" dirty="0">
                <a:latin typeface="+mj-lt"/>
              </a:rPr>
              <a:t>We have learnt different languages in these years</a:t>
            </a:r>
            <a:br>
              <a:rPr lang="en-GB" sz="1800" dirty="0">
                <a:latin typeface="+mj-lt"/>
              </a:rPr>
            </a:br>
            <a:br>
              <a:rPr lang="en-GB" sz="1800" dirty="0">
                <a:latin typeface="+mj-lt"/>
              </a:rPr>
            </a:br>
            <a:endParaRPr lang="en-GB" sz="1800" dirty="0">
              <a:latin typeface="+mj-lt"/>
            </a:endParaRPr>
          </a:p>
          <a:p>
            <a:r>
              <a:rPr lang="en-GB" sz="2400" dirty="0">
                <a:latin typeface="+mj-lt"/>
              </a:rPr>
              <a:t>Python</a:t>
            </a:r>
            <a:br>
              <a:rPr lang="en-GB" sz="2400" dirty="0">
                <a:latin typeface="+mj-lt"/>
              </a:rPr>
            </a:br>
            <a:r>
              <a:rPr lang="en-GB" sz="2400" dirty="0">
                <a:latin typeface="+mj-lt"/>
              </a:rPr>
              <a:t>Java</a:t>
            </a:r>
            <a:br>
              <a:rPr lang="en-GB" sz="2400" dirty="0">
                <a:latin typeface="+mj-lt"/>
              </a:rPr>
            </a:br>
            <a:r>
              <a:rPr lang="en-GB" sz="2400" dirty="0">
                <a:latin typeface="+mj-lt"/>
              </a:rPr>
              <a:t>JavaScript</a:t>
            </a:r>
            <a:br>
              <a:rPr lang="en-GB" sz="2400" dirty="0">
                <a:latin typeface="+mj-lt"/>
              </a:rPr>
            </a:br>
            <a:r>
              <a:rPr lang="en-GB" sz="2400" dirty="0">
                <a:latin typeface="+mj-lt"/>
              </a:rPr>
              <a:t>PHP</a:t>
            </a:r>
            <a:br>
              <a:rPr lang="en-GB" sz="2400" dirty="0">
                <a:latin typeface="+mj-lt"/>
              </a:rPr>
            </a:br>
            <a:r>
              <a:rPr lang="en-GB" sz="2400" dirty="0">
                <a:latin typeface="+mj-lt"/>
              </a:rPr>
              <a:t>node.JS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Placeholder 4" descr="closeup of old-car wheels">
            <a:extLst>
              <a:ext uri="{FF2B5EF4-FFF2-40B4-BE49-F238E27FC236}">
                <a16:creationId xmlns:a16="http://schemas.microsoft.com/office/drawing/2014/main" id="{CA775DB0-EB24-DB4C-AB2C-20FB50C4B6B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48418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635AA92-1D29-4831-89E4-1B49C265F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happen</a:t>
            </a:r>
            <a:endParaRPr lang="en-GB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15AFB5E9-384C-4F94-802F-F7BDC044F1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IF WE NEED TO USE THESE LANGUAGE AFTER WE ONLY LEARN IT FOR FEW MINUTES</a:t>
            </a:r>
            <a:endParaRPr lang="en-GB" sz="1800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0636CA69-779E-BF41-9053-091902E02B4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tretch>
            <a:fillRect/>
          </a:stretch>
        </p:blipFill>
        <p:spPr>
          <a:xfrm>
            <a:off x="6715973" y="335810"/>
            <a:ext cx="5010912" cy="5010912"/>
          </a:xfrm>
        </p:spPr>
      </p:pic>
    </p:spTree>
    <p:extLst>
      <p:ext uri="{BB962C8B-B14F-4D97-AF65-F5344CB8AC3E}">
        <p14:creationId xmlns:p14="http://schemas.microsoft.com/office/powerpoint/2010/main" val="1865872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6E62E09-7004-4A2E-958A-28DD809AB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04419"/>
            <a:ext cx="5144927" cy="1480711"/>
          </a:xfrm>
        </p:spPr>
        <p:txBody>
          <a:bodyPr/>
          <a:lstStyle/>
          <a:p>
            <a:r>
              <a:rPr lang="en-GB" sz="3200" dirty="0"/>
              <a:t>AT THE FIRST FEW MINUTE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21A584-7071-4718-B256-83681FB5FD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079" y="2526124"/>
            <a:ext cx="3801966" cy="3653188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print(“I guess I am doing just fine”)</a:t>
            </a:r>
            <a:br>
              <a:rPr lang="en-GB" dirty="0"/>
            </a:br>
            <a:br>
              <a:rPr lang="en-GB" dirty="0"/>
            </a:br>
            <a:r>
              <a:rPr lang="en-GB" dirty="0"/>
              <a:t>def </a:t>
            </a:r>
            <a:r>
              <a:rPr lang="en-GB" dirty="0" err="1"/>
              <a:t>SlowAndSteady</a:t>
            </a:r>
            <a:r>
              <a:rPr lang="en-GB" dirty="0"/>
              <a:t>(Number):</a:t>
            </a:r>
            <a:br>
              <a:rPr lang="en-GB" dirty="0"/>
            </a:br>
            <a:r>
              <a:rPr lang="en-GB" dirty="0"/>
              <a:t>	print(“Easy…”)</a:t>
            </a:r>
            <a:br>
              <a:rPr lang="en-GB" dirty="0"/>
            </a:br>
            <a:r>
              <a:rPr lang="en-GB" dirty="0"/>
              <a:t>	print(“Easy…”)</a:t>
            </a:r>
            <a:br>
              <a:rPr lang="en-GB" dirty="0"/>
            </a:br>
            <a:endParaRPr lang="en-GB" dirty="0"/>
          </a:p>
          <a:p>
            <a:r>
              <a:rPr lang="en-GB" dirty="0"/>
              <a:t>for </a:t>
            </a:r>
            <a:r>
              <a:rPr lang="en-GB" dirty="0" err="1"/>
              <a:t>i</a:t>
            </a:r>
            <a:r>
              <a:rPr lang="en-GB" dirty="0"/>
              <a:t> in range(x):</a:t>
            </a:r>
            <a:br>
              <a:rPr lang="en-GB" dirty="0"/>
            </a:br>
            <a:r>
              <a:rPr lang="en-GB" dirty="0"/>
              <a:t>	print(“Slowly…”)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7C44787C-9D69-4EC9-82E9-036DCB1D4982}"/>
              </a:ext>
            </a:extLst>
          </p:cNvPr>
          <p:cNvSpPr/>
          <p:nvPr/>
        </p:nvSpPr>
        <p:spPr>
          <a:xfrm>
            <a:off x="640079" y="6327866"/>
            <a:ext cx="1150621" cy="393610"/>
          </a:xfrm>
          <a:prstGeom prst="roundRect">
            <a:avLst>
              <a:gd name="adj" fmla="val 8785"/>
            </a:avLst>
          </a:prstGeom>
          <a:solidFill>
            <a:srgbClr val="F2F2F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 here</a:t>
            </a:r>
            <a:endParaRPr lang="en-GB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Placeholder 5" descr="person holding umbrella in front of red door">
            <a:extLst>
              <a:ext uri="{FF2B5EF4-FFF2-40B4-BE49-F238E27FC236}">
                <a16:creationId xmlns:a16="http://schemas.microsoft.com/office/drawing/2014/main" id="{293AAE8D-77DF-48AD-9316-297E522678A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2" b="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96714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FEBDC0E-F05F-4E2E-AFAF-74982CEA17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649673-5A15-4AA3-BCD2-860247A58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2D93E9-C2BD-4720-85E9-EE2BD9E38F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five minutes laterçåçæå°çµæ">
            <a:extLst>
              <a:ext uri="{FF2B5EF4-FFF2-40B4-BE49-F238E27FC236}">
                <a16:creationId xmlns:a16="http://schemas.microsoft.com/office/drawing/2014/main" id="{D7AA27FF-E8A6-48C3-BDE0-AD3E2D510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248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96B69F7F-7BDF-4049-AB94-D24D1055C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04419"/>
            <a:ext cx="6239186" cy="1480711"/>
          </a:xfrm>
        </p:spPr>
        <p:txBody>
          <a:bodyPr/>
          <a:lstStyle/>
          <a:p>
            <a:r>
              <a:rPr lang="en-US" dirty="0"/>
              <a:t>WE HAVE NO IDEA WHAT WE ARE TYPING</a:t>
            </a:r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024D790-0AE9-488A-A1A9-F732CD7A0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079" y="2526124"/>
            <a:ext cx="5292887" cy="3653188"/>
          </a:xfrm>
        </p:spPr>
        <p:txBody>
          <a:bodyPr/>
          <a:lstStyle/>
          <a:p>
            <a:r>
              <a:rPr lang="en-GB" sz="2000" dirty="0" err="1">
                <a:latin typeface="+mj-lt"/>
              </a:rPr>
              <a:t>prin</a:t>
            </a:r>
            <a:r>
              <a:rPr lang="en-GB" sz="2000" dirty="0">
                <a:latin typeface="+mj-lt"/>
              </a:rPr>
              <a:t>(“Why isn’t it working’]</a:t>
            </a:r>
            <a:br>
              <a:rPr lang="en-GB" sz="2000" dirty="0">
                <a:latin typeface="+mj-lt"/>
              </a:rPr>
            </a:br>
            <a:br>
              <a:rPr lang="en-GB" sz="2000" dirty="0">
                <a:latin typeface="+mj-lt"/>
              </a:rPr>
            </a:br>
            <a:endParaRPr lang="en-GB" sz="2000" dirty="0">
              <a:latin typeface="+mj-lt"/>
            </a:endParaRPr>
          </a:p>
          <a:p>
            <a:r>
              <a:rPr lang="en-GB" sz="2000" dirty="0" err="1">
                <a:latin typeface="+mj-lt"/>
              </a:rPr>
              <a:t>Whilf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HelpMe</a:t>
            </a:r>
            <a:r>
              <a:rPr lang="en-GB" sz="2000" dirty="0">
                <a:latin typeface="+mj-lt"/>
              </a:rPr>
              <a:t>):</a:t>
            </a:r>
            <a:br>
              <a:rPr lang="en-GB" sz="2000" dirty="0">
                <a:latin typeface="+mj-lt"/>
              </a:rPr>
            </a:br>
            <a:r>
              <a:rPr lang="en-GB" sz="2000" dirty="0">
                <a:latin typeface="+mj-lt"/>
              </a:rPr>
              <a:t>	print(“HELLLLP”)</a:t>
            </a:r>
            <a:br>
              <a:rPr lang="en-GB" sz="2000" dirty="0">
                <a:latin typeface="+mj-lt"/>
              </a:rPr>
            </a:br>
            <a:endParaRPr lang="en-GB" sz="2000" dirty="0">
              <a:latin typeface="+mj-lt"/>
            </a:endParaRPr>
          </a:p>
          <a:p>
            <a:r>
              <a:rPr lang="en-GB" sz="2000" dirty="0">
                <a:latin typeface="+mj-lt"/>
              </a:rPr>
              <a:t>$List = [“WHY”, “ISNT”, “THIS”, “WORKING”, “WHYY”</a:t>
            </a:r>
            <a:r>
              <a:rPr lang="en-US" altLang="zh-TW" sz="2000" dirty="0">
                <a:latin typeface="+mj-lt"/>
              </a:rPr>
              <a:t>]</a:t>
            </a:r>
          </a:p>
          <a:p>
            <a:endParaRPr lang="en-GB" dirty="0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7A736EEA-C797-4C08-B4D5-E836C0BCE331}"/>
              </a:ext>
            </a:extLst>
          </p:cNvPr>
          <p:cNvSpPr/>
          <p:nvPr/>
        </p:nvSpPr>
        <p:spPr>
          <a:xfrm>
            <a:off x="640079" y="6327866"/>
            <a:ext cx="1150621" cy="393610"/>
          </a:xfrm>
          <a:prstGeom prst="roundRect">
            <a:avLst>
              <a:gd name="adj" fmla="val 8785"/>
            </a:avLst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 here</a:t>
            </a:r>
            <a:endParaRPr lang="en-GB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D287659-9DB1-C84A-9E42-4CCE0445FAA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-204" t="-835" r="24597" b="19987"/>
          <a:stretch/>
        </p:blipFill>
        <p:spPr>
          <a:xfrm>
            <a:off x="7314818" y="723014"/>
            <a:ext cx="3947597" cy="3476848"/>
          </a:xfrm>
          <a:prstGeom prst="ellipse">
            <a:avLst/>
          </a:prstGeom>
          <a:ln w="63500" cap="rnd">
            <a:solidFill>
              <a:srgbClr val="8A0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D674A398-A2D9-421A-AAC4-14E16A9A148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</p:spPr>
        <p:txBody>
          <a:bodyPr/>
          <a:lstStyle/>
          <a:p>
            <a:fld id="{DCB4E619-4CA9-4A22-920F-20396BF50470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0095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5193D-F33A-40CA-B240-9F3CAEDAE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will be solved if we have something to let beginners look at when they are coding for first time.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</a:t>
            </a:r>
            <a:br>
              <a:rPr lang="en-US" dirty="0"/>
            </a:br>
            <a:r>
              <a:rPr lang="en-US" dirty="0"/>
              <a:t>		Tiger and Long (2018)</a:t>
            </a:r>
          </a:p>
        </p:txBody>
      </p:sp>
      <p:pic>
        <p:nvPicPr>
          <p:cNvPr id="2050" name="Picture 2" descr="ç½ç½æ¥è¨ éªç¬çåçæå°çµæ">
            <a:extLst>
              <a:ext uri="{FF2B5EF4-FFF2-40B4-BE49-F238E27FC236}">
                <a16:creationId xmlns:a16="http://schemas.microsoft.com/office/drawing/2014/main" id="{DEBAC1D2-68B4-4772-B2BB-56A1A9F246A0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" b="23"/>
          <a:stretch>
            <a:fillRect/>
          </a:stretch>
        </p:blipFill>
        <p:spPr bwMode="auto"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768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96B69F7F-7BDF-4049-AB94-D24D1055C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408726"/>
            <a:ext cx="5910095" cy="1480711"/>
          </a:xfrm>
        </p:spPr>
        <p:txBody>
          <a:bodyPr/>
          <a:lstStyle/>
          <a:p>
            <a:r>
              <a:rPr lang="en-US" dirty="0"/>
              <a:t>By using this </a:t>
            </a:r>
            <a:r>
              <a:rPr lang="en-US" dirty="0" err="1"/>
              <a:t>programme</a:t>
            </a:r>
            <a:r>
              <a:rPr lang="en-US" dirty="0"/>
              <a:t>…</a:t>
            </a:r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024D790-0AE9-488A-A1A9-F732CD7A0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079" y="2324105"/>
            <a:ext cx="4845695" cy="3653188"/>
          </a:xfrm>
        </p:spPr>
        <p:txBody>
          <a:bodyPr/>
          <a:lstStyle/>
          <a:p>
            <a:r>
              <a:rPr lang="en-GB" dirty="0"/>
              <a:t>Beginners can understand what is each code for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They can reference to the program dictionary what code is for what purpose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  <a:p>
            <a:r>
              <a:rPr lang="en-GB" dirty="0"/>
              <a:t>They can have some example of which code they should use</a:t>
            </a:r>
            <a:br>
              <a:rPr lang="en-GB" dirty="0"/>
            </a:br>
            <a:br>
              <a:rPr lang="en-GB" dirty="0"/>
            </a:br>
            <a:endParaRPr lang="en-GB" dirty="0"/>
          </a:p>
          <a:p>
            <a:r>
              <a:rPr lang="en-GB" dirty="0"/>
              <a:t>Looking into each tab and they can have the information they want</a:t>
            </a:r>
          </a:p>
        </p:txBody>
      </p:sp>
      <p:pic>
        <p:nvPicPr>
          <p:cNvPr id="5" name="Picture Placeholder 4" descr="double happiness Chinese symbol">
            <a:extLst>
              <a:ext uri="{FF2B5EF4-FFF2-40B4-BE49-F238E27FC236}">
                <a16:creationId xmlns:a16="http://schemas.microsoft.com/office/drawing/2014/main" id="{91439F9D-68BB-5041-93B0-C3C42E89D79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D674A398-A2D9-421A-AAC4-14E16A9A148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B4E619-4CA9-4A22-920F-20396BF50470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5835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8">
      <a:dk1>
        <a:srgbClr val="000000"/>
      </a:dk1>
      <a:lt1>
        <a:srgbClr val="FFFFFF"/>
      </a:lt1>
      <a:dk2>
        <a:srgbClr val="44546A"/>
      </a:dk2>
      <a:lt2>
        <a:srgbClr val="D9D9D9"/>
      </a:lt2>
      <a:accent1>
        <a:srgbClr val="FFC000"/>
      </a:accent1>
      <a:accent2>
        <a:srgbClr val="C00000"/>
      </a:accent2>
      <a:accent3>
        <a:srgbClr val="8A0000"/>
      </a:accent3>
      <a:accent4>
        <a:srgbClr val="462340"/>
      </a:accent4>
      <a:accent5>
        <a:srgbClr val="4A7260"/>
      </a:accent5>
      <a:accent6>
        <a:srgbClr val="70AD47"/>
      </a:accent6>
      <a:hlink>
        <a:srgbClr val="0070C0"/>
      </a:hlink>
      <a:folHlink>
        <a:srgbClr val="954F72"/>
      </a:folHlink>
    </a:clrScheme>
    <a:fontScheme name="Custom 38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d_Template_CA - v4" id="{218185FC-F106-4828-A903-3CD16F49D393}" vid="{616909D0-F1B9-448E-90DF-5A5E8EF9D9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EA074F-D830-4E61-ADA1-3D11973C028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07142408-00B8-4B5E-977B-10803CA140F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6B95386-D024-4527-B386-823C44C478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Creative red presentation</Template>
  <TotalTime>0</TotalTime>
  <Words>372</Words>
  <Application>Microsoft Office PowerPoint</Application>
  <PresentationFormat>Widescreen</PresentationFormat>
  <Paragraphs>103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CiscoSans</vt:lpstr>
      <vt:lpstr>ＭＳ Ｐゴシック</vt:lpstr>
      <vt:lpstr>Arial</vt:lpstr>
      <vt:lpstr>Calibri</vt:lpstr>
      <vt:lpstr>Century Gothic</vt:lpstr>
      <vt:lpstr>Wingdings</vt:lpstr>
      <vt:lpstr>Office Theme</vt:lpstr>
      <vt:lpstr>Group Tiger and Long</vt:lpstr>
      <vt:lpstr>Backgrounds</vt:lpstr>
      <vt:lpstr>Introduction</vt:lpstr>
      <vt:lpstr>What will happen</vt:lpstr>
      <vt:lpstr>AT THE FIRST FEW MINUTE</vt:lpstr>
      <vt:lpstr>PowerPoint Presentation</vt:lpstr>
      <vt:lpstr>WE HAVE NO IDEA WHAT WE ARE TYPING</vt:lpstr>
      <vt:lpstr>Problem will be solved if we have something to let beginners look at when they are coding for first time.      Tiger and Long (2018)</vt:lpstr>
      <vt:lpstr>By using this programme…</vt:lpstr>
      <vt:lpstr>LOREM IPSUM DOLOR SIT AMET, CONSECTETUER ADIPISCING ELIT. </vt:lpstr>
      <vt:lpstr>LOREM IPSUM DOLOR SIT AMET, CONSECTETUER ADIPISCING ELIT. </vt:lpstr>
      <vt:lpstr>LOREM IPSUM DOLOR SIT AMET, CONSECTETUER ADIPISCING ELIT. </vt:lpstr>
      <vt:lpstr>Quote  Lorem ipsum dolor sit amet, consectetuer adipiscing elit. Maecenas porttitor congue massa. Fusce posuere, magna sed pulvinar ultricies, purus lectus malesuada libero, sit amet commodo magna eros quis urna.</vt:lpstr>
      <vt:lpstr>Quote  Lorem ipsum dolor sit amet, consectetuer adipiscing elit. Maecenas porttitor congue massa. Fusce posuere, magna sed pulvinar ultricies, purus lectus malesuada libero, sit amet commodo magna eros quis urna.</vt:lpstr>
      <vt:lpstr>Lorem ipsum dolor sit amet, consectetuer adipiscing elit. Maecenas porttitor congue massa. Fusce posuere, magna sed pulvinar ultricies, purus lectus malesuada libero, sit amet</vt:lpstr>
      <vt:lpstr>THANK YOU</vt:lpstr>
      <vt:lpstr>THANK YOU</vt:lpstr>
      <vt:lpstr>How to use this template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2018-08-02T03:23:31Z</dcterms:created>
  <dcterms:modified xsi:type="dcterms:W3CDTF">2018-08-02T04:34:04Z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